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heme/theme3.xml" ContentType="application/vnd.openxmlformats-officedocument.theme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notesSlides/notesSlide1.xml" ContentType="application/vnd.openxmlformats-officedocument.presentationml.notesSlide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notesSlides/notesSlide2.xml" ContentType="application/vnd.openxmlformats-officedocument.presentationml.notesSlide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notesSlides/notesSlide3.xml" ContentType="application/vnd.openxmlformats-officedocument.presentationml.notesSlide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notesSlides/notesSlide4.xml" ContentType="application/vnd.openxmlformats-officedocument.presentationml.notesSlide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notesSlides/notesSlide5.xml" ContentType="application/vnd.openxmlformats-officedocument.presentationml.notesSlide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notesSlides/notesSlide6.xml" ContentType="application/vnd.openxmlformats-officedocument.presentationml.notesSlide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21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85" d="100"/>
          <a:sy n="85" d="100"/>
        </p:scale>
        <p:origin x="451" y="5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gs" Target="tags/tag1.xml"/><Relationship Id="rId27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sv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81.xml"/><Relationship Id="rId13" Type="http://schemas.openxmlformats.org/officeDocument/2006/relationships/tags" Target="../tags/tag86.xml"/><Relationship Id="rId18" Type="http://schemas.openxmlformats.org/officeDocument/2006/relationships/tags" Target="../tags/tag91.xml"/><Relationship Id="rId26" Type="http://schemas.openxmlformats.org/officeDocument/2006/relationships/image" Target="../media/image2.svg"/><Relationship Id="rId3" Type="http://schemas.openxmlformats.org/officeDocument/2006/relationships/tags" Target="../tags/tag76.xml"/><Relationship Id="rId21" Type="http://schemas.openxmlformats.org/officeDocument/2006/relationships/tags" Target="../tags/tag94.xml"/><Relationship Id="rId7" Type="http://schemas.openxmlformats.org/officeDocument/2006/relationships/tags" Target="../tags/tag80.xml"/><Relationship Id="rId12" Type="http://schemas.openxmlformats.org/officeDocument/2006/relationships/tags" Target="../tags/tag85.xml"/><Relationship Id="rId17" Type="http://schemas.openxmlformats.org/officeDocument/2006/relationships/tags" Target="../tags/tag90.xml"/><Relationship Id="rId25" Type="http://schemas.openxmlformats.org/officeDocument/2006/relationships/image" Target="../media/image1.png"/><Relationship Id="rId2" Type="http://schemas.openxmlformats.org/officeDocument/2006/relationships/tags" Target="../tags/tag75.xml"/><Relationship Id="rId16" Type="http://schemas.openxmlformats.org/officeDocument/2006/relationships/tags" Target="../tags/tag89.xml"/><Relationship Id="rId20" Type="http://schemas.openxmlformats.org/officeDocument/2006/relationships/tags" Target="../tags/tag93.xml"/><Relationship Id="rId1" Type="http://schemas.openxmlformats.org/officeDocument/2006/relationships/tags" Target="../tags/tag74.xml"/><Relationship Id="rId6" Type="http://schemas.openxmlformats.org/officeDocument/2006/relationships/tags" Target="../tags/tag79.xml"/><Relationship Id="rId11" Type="http://schemas.openxmlformats.org/officeDocument/2006/relationships/tags" Target="../tags/tag84.xml"/><Relationship Id="rId24" Type="http://schemas.openxmlformats.org/officeDocument/2006/relationships/slideMaster" Target="../slideMasters/slideMaster2.xml"/><Relationship Id="rId5" Type="http://schemas.openxmlformats.org/officeDocument/2006/relationships/tags" Target="../tags/tag78.xml"/><Relationship Id="rId15" Type="http://schemas.openxmlformats.org/officeDocument/2006/relationships/tags" Target="../tags/tag88.xml"/><Relationship Id="rId23" Type="http://schemas.openxmlformats.org/officeDocument/2006/relationships/tags" Target="../tags/tag96.xml"/><Relationship Id="rId10" Type="http://schemas.openxmlformats.org/officeDocument/2006/relationships/tags" Target="../tags/tag83.xml"/><Relationship Id="rId19" Type="http://schemas.openxmlformats.org/officeDocument/2006/relationships/tags" Target="../tags/tag92.xml"/><Relationship Id="rId4" Type="http://schemas.openxmlformats.org/officeDocument/2006/relationships/tags" Target="../tags/tag77.xml"/><Relationship Id="rId9" Type="http://schemas.openxmlformats.org/officeDocument/2006/relationships/tags" Target="../tags/tag82.xml"/><Relationship Id="rId14" Type="http://schemas.openxmlformats.org/officeDocument/2006/relationships/tags" Target="../tags/tag87.xml"/><Relationship Id="rId22" Type="http://schemas.openxmlformats.org/officeDocument/2006/relationships/tags" Target="../tags/tag95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99.xml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01.xml"/><Relationship Id="rId4" Type="http://schemas.openxmlformats.org/officeDocument/2006/relationships/tags" Target="../tags/tag100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09.xml"/><Relationship Id="rId13" Type="http://schemas.openxmlformats.org/officeDocument/2006/relationships/tags" Target="../tags/tag114.xml"/><Relationship Id="rId3" Type="http://schemas.openxmlformats.org/officeDocument/2006/relationships/tags" Target="../tags/tag104.xml"/><Relationship Id="rId7" Type="http://schemas.openxmlformats.org/officeDocument/2006/relationships/tags" Target="../tags/tag108.xml"/><Relationship Id="rId12" Type="http://schemas.openxmlformats.org/officeDocument/2006/relationships/tags" Target="../tags/tag113.xml"/><Relationship Id="rId2" Type="http://schemas.openxmlformats.org/officeDocument/2006/relationships/tags" Target="../tags/tag103.xml"/><Relationship Id="rId1" Type="http://schemas.openxmlformats.org/officeDocument/2006/relationships/tags" Target="../tags/tag102.xml"/><Relationship Id="rId6" Type="http://schemas.openxmlformats.org/officeDocument/2006/relationships/tags" Target="../tags/tag107.xml"/><Relationship Id="rId11" Type="http://schemas.openxmlformats.org/officeDocument/2006/relationships/tags" Target="../tags/tag112.xml"/><Relationship Id="rId5" Type="http://schemas.openxmlformats.org/officeDocument/2006/relationships/tags" Target="../tags/tag106.xml"/><Relationship Id="rId15" Type="http://schemas.openxmlformats.org/officeDocument/2006/relationships/slideMaster" Target="../slideMasters/slideMaster2.xml"/><Relationship Id="rId10" Type="http://schemas.openxmlformats.org/officeDocument/2006/relationships/tags" Target="../tags/tag111.xml"/><Relationship Id="rId4" Type="http://schemas.openxmlformats.org/officeDocument/2006/relationships/tags" Target="../tags/tag105.xml"/><Relationship Id="rId9" Type="http://schemas.openxmlformats.org/officeDocument/2006/relationships/tags" Target="../tags/tag110.xml"/><Relationship Id="rId14" Type="http://schemas.openxmlformats.org/officeDocument/2006/relationships/tags" Target="../tags/tag115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123.xml"/><Relationship Id="rId13" Type="http://schemas.openxmlformats.org/officeDocument/2006/relationships/tags" Target="../tags/tag128.xml"/><Relationship Id="rId18" Type="http://schemas.openxmlformats.org/officeDocument/2006/relationships/tags" Target="../tags/tag133.xml"/><Relationship Id="rId3" Type="http://schemas.openxmlformats.org/officeDocument/2006/relationships/tags" Target="../tags/tag118.xml"/><Relationship Id="rId7" Type="http://schemas.openxmlformats.org/officeDocument/2006/relationships/tags" Target="../tags/tag122.xml"/><Relationship Id="rId12" Type="http://schemas.openxmlformats.org/officeDocument/2006/relationships/tags" Target="../tags/tag127.xml"/><Relationship Id="rId17" Type="http://schemas.openxmlformats.org/officeDocument/2006/relationships/tags" Target="../tags/tag132.xml"/><Relationship Id="rId2" Type="http://schemas.openxmlformats.org/officeDocument/2006/relationships/tags" Target="../tags/tag117.xml"/><Relationship Id="rId16" Type="http://schemas.openxmlformats.org/officeDocument/2006/relationships/tags" Target="../tags/tag131.xml"/><Relationship Id="rId1" Type="http://schemas.openxmlformats.org/officeDocument/2006/relationships/tags" Target="../tags/tag116.xml"/><Relationship Id="rId6" Type="http://schemas.openxmlformats.org/officeDocument/2006/relationships/tags" Target="../tags/tag121.xml"/><Relationship Id="rId11" Type="http://schemas.openxmlformats.org/officeDocument/2006/relationships/tags" Target="../tags/tag126.xml"/><Relationship Id="rId5" Type="http://schemas.openxmlformats.org/officeDocument/2006/relationships/tags" Target="../tags/tag120.xml"/><Relationship Id="rId15" Type="http://schemas.openxmlformats.org/officeDocument/2006/relationships/tags" Target="../tags/tag130.xml"/><Relationship Id="rId10" Type="http://schemas.openxmlformats.org/officeDocument/2006/relationships/tags" Target="../tags/tag125.xml"/><Relationship Id="rId19" Type="http://schemas.openxmlformats.org/officeDocument/2006/relationships/slideMaster" Target="../slideMasters/slideMaster2.xml"/><Relationship Id="rId4" Type="http://schemas.openxmlformats.org/officeDocument/2006/relationships/tags" Target="../tags/tag119.xml"/><Relationship Id="rId9" Type="http://schemas.openxmlformats.org/officeDocument/2006/relationships/tags" Target="../tags/tag124.xml"/><Relationship Id="rId14" Type="http://schemas.openxmlformats.org/officeDocument/2006/relationships/tags" Target="../tags/tag129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136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135.xml"/><Relationship Id="rId1" Type="http://schemas.openxmlformats.org/officeDocument/2006/relationships/tags" Target="../tags/tag134.xml"/><Relationship Id="rId6" Type="http://schemas.openxmlformats.org/officeDocument/2006/relationships/tags" Target="../tags/tag139.xml"/><Relationship Id="rId5" Type="http://schemas.openxmlformats.org/officeDocument/2006/relationships/tags" Target="../tags/tag138.xml"/><Relationship Id="rId4" Type="http://schemas.openxmlformats.org/officeDocument/2006/relationships/tags" Target="../tags/tag137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147.xml"/><Relationship Id="rId3" Type="http://schemas.openxmlformats.org/officeDocument/2006/relationships/tags" Target="../tags/tag142.xml"/><Relationship Id="rId7" Type="http://schemas.openxmlformats.org/officeDocument/2006/relationships/tags" Target="../tags/tag146.xml"/><Relationship Id="rId2" Type="http://schemas.openxmlformats.org/officeDocument/2006/relationships/tags" Target="../tags/tag141.xml"/><Relationship Id="rId1" Type="http://schemas.openxmlformats.org/officeDocument/2006/relationships/tags" Target="../tags/tag140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9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150.xml"/><Relationship Id="rId2" Type="http://schemas.openxmlformats.org/officeDocument/2006/relationships/tags" Target="../tags/tag149.xml"/><Relationship Id="rId1" Type="http://schemas.openxmlformats.org/officeDocument/2006/relationships/tags" Target="../tags/tag148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5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154.xml"/><Relationship Id="rId2" Type="http://schemas.openxmlformats.org/officeDocument/2006/relationships/tags" Target="../tags/tag153.xml"/><Relationship Id="rId1" Type="http://schemas.openxmlformats.org/officeDocument/2006/relationships/tags" Target="../tags/tag152.xml"/><Relationship Id="rId4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157.xml"/><Relationship Id="rId2" Type="http://schemas.openxmlformats.org/officeDocument/2006/relationships/tags" Target="../tags/tag156.xml"/><Relationship Id="rId1" Type="http://schemas.openxmlformats.org/officeDocument/2006/relationships/tags" Target="../tags/tag155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58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161.xml"/><Relationship Id="rId2" Type="http://schemas.openxmlformats.org/officeDocument/2006/relationships/tags" Target="../tags/tag160.xml"/><Relationship Id="rId1" Type="http://schemas.openxmlformats.org/officeDocument/2006/relationships/tags" Target="../tags/tag159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63.xml"/><Relationship Id="rId4" Type="http://schemas.openxmlformats.org/officeDocument/2006/relationships/tags" Target="../tags/tag162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71.xml"/><Relationship Id="rId13" Type="http://schemas.openxmlformats.org/officeDocument/2006/relationships/tags" Target="../tags/tag176.xml"/><Relationship Id="rId18" Type="http://schemas.openxmlformats.org/officeDocument/2006/relationships/tags" Target="../tags/tag181.xml"/><Relationship Id="rId26" Type="http://schemas.openxmlformats.org/officeDocument/2006/relationships/image" Target="../media/image2.svg"/><Relationship Id="rId3" Type="http://schemas.openxmlformats.org/officeDocument/2006/relationships/tags" Target="../tags/tag166.xml"/><Relationship Id="rId21" Type="http://schemas.openxmlformats.org/officeDocument/2006/relationships/tags" Target="../tags/tag184.xml"/><Relationship Id="rId7" Type="http://schemas.openxmlformats.org/officeDocument/2006/relationships/tags" Target="../tags/tag170.xml"/><Relationship Id="rId12" Type="http://schemas.openxmlformats.org/officeDocument/2006/relationships/tags" Target="../tags/tag175.xml"/><Relationship Id="rId17" Type="http://schemas.openxmlformats.org/officeDocument/2006/relationships/tags" Target="../tags/tag180.xml"/><Relationship Id="rId25" Type="http://schemas.openxmlformats.org/officeDocument/2006/relationships/image" Target="../media/image3.png"/><Relationship Id="rId2" Type="http://schemas.openxmlformats.org/officeDocument/2006/relationships/tags" Target="../tags/tag165.xml"/><Relationship Id="rId16" Type="http://schemas.openxmlformats.org/officeDocument/2006/relationships/tags" Target="../tags/tag179.xml"/><Relationship Id="rId20" Type="http://schemas.openxmlformats.org/officeDocument/2006/relationships/tags" Target="../tags/tag183.xml"/><Relationship Id="rId1" Type="http://schemas.openxmlformats.org/officeDocument/2006/relationships/tags" Target="../tags/tag164.xml"/><Relationship Id="rId6" Type="http://schemas.openxmlformats.org/officeDocument/2006/relationships/tags" Target="../tags/tag169.xml"/><Relationship Id="rId11" Type="http://schemas.openxmlformats.org/officeDocument/2006/relationships/tags" Target="../tags/tag174.xml"/><Relationship Id="rId24" Type="http://schemas.openxmlformats.org/officeDocument/2006/relationships/slideMaster" Target="../slideMasters/slideMaster2.xml"/><Relationship Id="rId5" Type="http://schemas.openxmlformats.org/officeDocument/2006/relationships/tags" Target="../tags/tag168.xml"/><Relationship Id="rId15" Type="http://schemas.openxmlformats.org/officeDocument/2006/relationships/tags" Target="../tags/tag178.xml"/><Relationship Id="rId23" Type="http://schemas.openxmlformats.org/officeDocument/2006/relationships/tags" Target="../tags/tag186.xml"/><Relationship Id="rId10" Type="http://schemas.openxmlformats.org/officeDocument/2006/relationships/tags" Target="../tags/tag173.xml"/><Relationship Id="rId19" Type="http://schemas.openxmlformats.org/officeDocument/2006/relationships/tags" Target="../tags/tag182.xml"/><Relationship Id="rId4" Type="http://schemas.openxmlformats.org/officeDocument/2006/relationships/tags" Target="../tags/tag167.xml"/><Relationship Id="rId9" Type="http://schemas.openxmlformats.org/officeDocument/2006/relationships/tags" Target="../tags/tag172.xml"/><Relationship Id="rId14" Type="http://schemas.openxmlformats.org/officeDocument/2006/relationships/tags" Target="../tags/tag177.xml"/><Relationship Id="rId22" Type="http://schemas.openxmlformats.org/officeDocument/2006/relationships/tags" Target="../tags/tag18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6000">
                <a:schemeClr val="accent2">
                  <a:alpha val="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5" name="椭圆 14"/>
          <p:cNvSpPr/>
          <p:nvPr userDrawn="1">
            <p:custDataLst>
              <p:tags r:id="rId2"/>
            </p:custDataLst>
          </p:nvPr>
        </p:nvSpPr>
        <p:spPr>
          <a:xfrm>
            <a:off x="7370926" y="1455960"/>
            <a:ext cx="3240000" cy="3240000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52000">
                <a:schemeClr val="accent2"/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/>
          <p:cNvSpPr/>
          <p:nvPr userDrawn="1">
            <p:custDataLst>
              <p:tags r:id="rId3"/>
            </p:custDataLst>
          </p:nvPr>
        </p:nvSpPr>
        <p:spPr>
          <a:xfrm>
            <a:off x="8451850" y="1632262"/>
            <a:ext cx="3740150" cy="5210789"/>
          </a:xfrm>
          <a:custGeom>
            <a:avLst/>
            <a:gdLst>
              <a:gd name="connsiteX0" fmla="*/ 3740150 w 3740150"/>
              <a:gd name="connsiteY0" fmla="*/ 0 h 5210789"/>
              <a:gd name="connsiteX1" fmla="*/ 3740150 w 3740150"/>
              <a:gd name="connsiteY1" fmla="*/ 5210789 h 5210789"/>
              <a:gd name="connsiteX2" fmla="*/ 301051 w 3740150"/>
              <a:gd name="connsiteY2" fmla="*/ 5210789 h 5210789"/>
              <a:gd name="connsiteX3" fmla="*/ 293920 w 3740150"/>
              <a:gd name="connsiteY3" fmla="*/ 5195985 h 5210789"/>
              <a:gd name="connsiteX4" fmla="*/ 0 w 3740150"/>
              <a:gd name="connsiteY4" fmla="*/ 3740150 h 5210789"/>
              <a:gd name="connsiteX5" fmla="*/ 3740150 w 3740150"/>
              <a:gd name="connsiteY5" fmla="*/ 0 h 5210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40150" h="5210789">
                <a:moveTo>
                  <a:pt x="3740150" y="0"/>
                </a:moveTo>
                <a:lnTo>
                  <a:pt x="3740150" y="5210789"/>
                </a:lnTo>
                <a:lnTo>
                  <a:pt x="301051" y="5210789"/>
                </a:lnTo>
                <a:lnTo>
                  <a:pt x="293920" y="5195985"/>
                </a:lnTo>
                <a:cubicBezTo>
                  <a:pt x="104658" y="4748520"/>
                  <a:pt x="0" y="4256557"/>
                  <a:pt x="0" y="3740150"/>
                </a:cubicBezTo>
                <a:cubicBezTo>
                  <a:pt x="0" y="1674522"/>
                  <a:pt x="1674522" y="0"/>
                  <a:pt x="3740150" y="0"/>
                </a:cubicBezTo>
                <a:close/>
              </a:path>
            </a:pathLst>
          </a:custGeom>
          <a:gradFill flip="none" rotWithShape="1">
            <a:gsLst>
              <a:gs pos="88000">
                <a:schemeClr val="bg2"/>
              </a:gs>
              <a:gs pos="39000">
                <a:schemeClr val="bg2">
                  <a:alpha val="0"/>
                </a:schemeClr>
              </a:gs>
            </a:gsLst>
            <a:lin ang="13500000" scaled="1"/>
            <a:tileRect/>
          </a:gra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 userDrawn="1">
            <p:custDataLst>
              <p:tags r:id="rId4"/>
            </p:custDataLst>
          </p:nvPr>
        </p:nvSpPr>
        <p:spPr>
          <a:xfrm>
            <a:off x="0" y="6351259"/>
            <a:ext cx="12192000" cy="506741"/>
          </a:xfrm>
          <a:prstGeom prst="rect">
            <a:avLst/>
          </a:prstGeom>
          <a:gradFill flip="none" rotWithShape="1">
            <a:gsLst>
              <a:gs pos="19000">
                <a:schemeClr val="accent1"/>
              </a:gs>
              <a:gs pos="83000">
                <a:schemeClr val="accent2"/>
              </a:gs>
            </a:gsLst>
            <a:lin ang="135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sz="2800" b="1">
              <a:latin typeface="+mj-ea"/>
              <a:ea typeface="+mj-ea"/>
            </a:endParaRPr>
          </a:p>
        </p:txBody>
      </p:sp>
      <p:cxnSp>
        <p:nvCxnSpPr>
          <p:cNvPr id="14" name="直接连接符 13"/>
          <p:cNvCxnSpPr/>
          <p:nvPr userDrawn="1">
            <p:custDataLst>
              <p:tags r:id="rId5"/>
            </p:custDataLst>
          </p:nvPr>
        </p:nvCxnSpPr>
        <p:spPr>
          <a:xfrm>
            <a:off x="695960" y="6605101"/>
            <a:ext cx="10077450" cy="0"/>
          </a:xfrm>
          <a:prstGeom prst="line">
            <a:avLst/>
          </a:prstGeom>
          <a:ln>
            <a:solidFill>
              <a:srgbClr val="FFFFFF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 userDrawn="1">
            <p:custDataLst>
              <p:tags r:id="rId6"/>
            </p:custDataLst>
          </p:nvPr>
        </p:nvCxnSpPr>
        <p:spPr>
          <a:xfrm flipH="1">
            <a:off x="10945019" y="6605101"/>
            <a:ext cx="573881" cy="0"/>
          </a:xfrm>
          <a:prstGeom prst="line">
            <a:avLst/>
          </a:prstGeom>
          <a:ln w="22225" cap="rnd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 userDrawn="1">
            <p:custDataLst>
              <p:tags r:id="rId7"/>
            </p:custDataLst>
          </p:nvPr>
        </p:nvSpPr>
        <p:spPr>
          <a:xfrm>
            <a:off x="1065726" y="867326"/>
            <a:ext cx="108000" cy="108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>
            <p:custDataLst>
              <p:tags r:id="rId8"/>
            </p:custDataLst>
          </p:nvPr>
        </p:nvSpPr>
        <p:spPr>
          <a:xfrm>
            <a:off x="1471998" y="867326"/>
            <a:ext cx="108000" cy="1080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 userDrawn="1">
            <p:custDataLst>
              <p:tags r:id="rId9"/>
            </p:custDataLst>
          </p:nvPr>
        </p:nvSpPr>
        <p:spPr>
          <a:xfrm>
            <a:off x="1675135" y="867326"/>
            <a:ext cx="108000" cy="1080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>
            <p:custDataLst>
              <p:tags r:id="rId10"/>
            </p:custDataLst>
          </p:nvPr>
        </p:nvSpPr>
        <p:spPr>
          <a:xfrm>
            <a:off x="1268862" y="867326"/>
            <a:ext cx="108000" cy="10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: 形状 16"/>
          <p:cNvSpPr/>
          <p:nvPr userDrawn="1">
            <p:custDataLst>
              <p:tags r:id="rId11"/>
            </p:custDataLst>
          </p:nvPr>
        </p:nvSpPr>
        <p:spPr>
          <a:xfrm>
            <a:off x="1" y="1"/>
            <a:ext cx="1320207" cy="1156508"/>
          </a:xfrm>
          <a:custGeom>
            <a:avLst/>
            <a:gdLst>
              <a:gd name="connsiteX0" fmla="*/ 0 w 1809977"/>
              <a:gd name="connsiteY0" fmla="*/ 0 h 1585549"/>
              <a:gd name="connsiteX1" fmla="*/ 1809977 w 1809977"/>
              <a:gd name="connsiteY1" fmla="*/ 0 h 1585549"/>
              <a:gd name="connsiteX2" fmla="*/ 1801326 w 1809977"/>
              <a:gd name="connsiteY2" fmla="*/ 56684 h 1585549"/>
              <a:gd name="connsiteX3" fmla="*/ 116835 w 1809977"/>
              <a:gd name="connsiteY3" fmla="*/ 1579650 h 1585549"/>
              <a:gd name="connsiteX4" fmla="*/ 0 w 1809977"/>
              <a:gd name="connsiteY4" fmla="*/ 1585549 h 1585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9977" h="1585549">
                <a:moveTo>
                  <a:pt x="0" y="0"/>
                </a:moveTo>
                <a:lnTo>
                  <a:pt x="1809977" y="0"/>
                </a:lnTo>
                <a:lnTo>
                  <a:pt x="1801326" y="56684"/>
                </a:lnTo>
                <a:cubicBezTo>
                  <a:pt x="1635100" y="869008"/>
                  <a:pt x="955821" y="1494446"/>
                  <a:pt x="116835" y="1579650"/>
                </a:cubicBezTo>
                <a:lnTo>
                  <a:pt x="0" y="1585549"/>
                </a:lnTo>
                <a:close/>
              </a:path>
            </a:pathLst>
          </a:custGeom>
          <a:gradFill flip="none" rotWithShape="1">
            <a:gsLst>
              <a:gs pos="20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弧形 20"/>
          <p:cNvSpPr/>
          <p:nvPr userDrawn="1">
            <p:custDataLst>
              <p:tags r:id="rId12"/>
            </p:custDataLst>
          </p:nvPr>
        </p:nvSpPr>
        <p:spPr>
          <a:xfrm flipH="1" flipV="1">
            <a:off x="6581827" y="572963"/>
            <a:ext cx="4505466" cy="4505466"/>
          </a:xfrm>
          <a:prstGeom prst="arc">
            <a:avLst>
              <a:gd name="adj1" fmla="val 8263304"/>
              <a:gd name="adj2" fmla="val 8979118"/>
            </a:avLst>
          </a:prstGeom>
          <a:solidFill>
            <a:schemeClr val="bg2">
              <a:alpha val="0"/>
            </a:schemeClr>
          </a:solidFill>
          <a:ln>
            <a:solidFill>
              <a:schemeClr val="bg2">
                <a:lumMod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 userDrawn="1">
            <p:custDataLst>
              <p:tags r:id="rId13"/>
            </p:custDataLst>
          </p:nvPr>
        </p:nvSpPr>
        <p:spPr>
          <a:xfrm>
            <a:off x="7819164" y="890328"/>
            <a:ext cx="334236" cy="334236"/>
          </a:xfrm>
          <a:prstGeom prst="ellipse">
            <a:avLst/>
          </a:prstGeom>
          <a:gradFill>
            <a:gsLst>
              <a:gs pos="95000">
                <a:schemeClr val="accent2"/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 userDrawn="1">
            <p:custDataLst>
              <p:tags r:id="rId14"/>
            </p:custDataLst>
          </p:nvPr>
        </p:nvSpPr>
        <p:spPr>
          <a:xfrm>
            <a:off x="10137187" y="3838727"/>
            <a:ext cx="1174493" cy="1174493"/>
          </a:xfrm>
          <a:prstGeom prst="ellipse">
            <a:avLst/>
          </a:prstGeom>
          <a:gradFill>
            <a:gsLst>
              <a:gs pos="100000">
                <a:schemeClr val="accent2">
                  <a:alpha val="30000"/>
                </a:schemeClr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 userDrawn="1">
            <p:custDataLst>
              <p:tags r:id="rId15"/>
            </p:custDataLst>
          </p:nvPr>
        </p:nvSpPr>
        <p:spPr>
          <a:xfrm>
            <a:off x="10741220" y="2120901"/>
            <a:ext cx="828798" cy="828798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52000">
                <a:schemeClr val="accent2"/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190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: 圆角 28"/>
          <p:cNvSpPr/>
          <p:nvPr userDrawn="1">
            <p:custDataLst>
              <p:tags r:id="rId16"/>
            </p:custDataLst>
          </p:nvPr>
        </p:nvSpPr>
        <p:spPr>
          <a:xfrm>
            <a:off x="1054100" y="4624668"/>
            <a:ext cx="1889646" cy="540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000">
                <a:schemeClr val="accent1"/>
              </a:gs>
              <a:gs pos="100000">
                <a:schemeClr val="accent2"/>
              </a:gs>
            </a:gsLst>
            <a:lin ang="135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altLang="zh-CN" sz="2800" b="1" dirty="0">
              <a:latin typeface="+mj-ea"/>
              <a:ea typeface="+mj-ea"/>
              <a:sym typeface="+mn-ea"/>
            </a:endParaRPr>
          </a:p>
        </p:txBody>
      </p:sp>
      <p:pic>
        <p:nvPicPr>
          <p:cNvPr id="30" name="图形 29"/>
          <p:cNvPicPr>
            <a:picLocks noChangeAspect="1"/>
          </p:cNvPicPr>
          <p:nvPr userDrawn="1">
            <p:custDataLst>
              <p:tags r:id="rId17"/>
            </p:custDataLst>
          </p:nvPr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 rot="2700000">
            <a:off x="1360596" y="4813301"/>
            <a:ext cx="162734" cy="162734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8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9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0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21"/>
            </p:custDataLst>
          </p:nvPr>
        </p:nvSpPr>
        <p:spPr>
          <a:xfrm>
            <a:off x="1054102" y="1589837"/>
            <a:ext cx="6093417" cy="2294852"/>
          </a:xfrm>
        </p:spPr>
        <p:txBody>
          <a:bodyPr wrap="square" anchor="b">
            <a:normAutofit/>
          </a:bodyPr>
          <a:lstStyle>
            <a:lvl1pPr algn="l">
              <a:lnSpc>
                <a:spcPct val="100000"/>
              </a:lnSpc>
              <a:defRPr sz="60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公司名占位符 6"/>
          <p:cNvSpPr>
            <a:spLocks noGrp="1"/>
          </p:cNvSpPr>
          <p:nvPr>
            <p:ph type="body" sz="quarter" idx="13" hasCustomPrompt="1"/>
            <p:custDataLst>
              <p:tags r:id="rId22"/>
            </p:custDataLst>
          </p:nvPr>
        </p:nvSpPr>
        <p:spPr>
          <a:xfrm>
            <a:off x="8479674" y="654348"/>
            <a:ext cx="2880000" cy="5040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600" b="0">
                <a:solidFill>
                  <a:schemeClr val="tx2">
                    <a:alpha val="7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公司名</a:t>
            </a:r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23"/>
            </p:custDataLst>
          </p:nvPr>
        </p:nvSpPr>
        <p:spPr>
          <a:xfrm>
            <a:off x="1713688" y="4624668"/>
            <a:ext cx="2880000" cy="5400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2700">
            <a:solidFill>
              <a:schemeClr val="bg2"/>
            </a:solidFill>
          </a:ln>
          <a:effectLst>
            <a:outerShdw blurRad="101600" dist="101600" dir="2700000" algn="tl" rotWithShape="0">
              <a:schemeClr val="accent2">
                <a:alpha val="1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altLang="en-US" sz="1600" b="1" dirty="0">
                <a:solidFill>
                  <a:srgbClr val="031A2F"/>
                </a:solidFill>
                <a:latin typeface="+mn-ea"/>
                <a:ea typeface="+mn-ea"/>
              </a:defRPr>
            </a:lvl1pPr>
          </a:lstStyle>
          <a:p>
            <a:pPr marL="0" lvl="0" algn="ctr"/>
            <a:r>
              <a:rPr lang="zh-CN" altLang="en-US" dirty="0"/>
              <a:t>署名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6000">
                <a:schemeClr val="accent2">
                  <a:alpha val="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9" name="椭圆 18"/>
          <p:cNvSpPr/>
          <p:nvPr userDrawn="1">
            <p:custDataLst>
              <p:tags r:id="rId2"/>
            </p:custDataLst>
          </p:nvPr>
        </p:nvSpPr>
        <p:spPr>
          <a:xfrm>
            <a:off x="10122177" y="390350"/>
            <a:ext cx="1224507" cy="1224507"/>
          </a:xfrm>
          <a:prstGeom prst="ellipse">
            <a:avLst/>
          </a:prstGeom>
          <a:gradFill>
            <a:gsLst>
              <a:gs pos="100000">
                <a:schemeClr val="accent2">
                  <a:alpha val="70000"/>
                </a:schemeClr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 userDrawn="1">
            <p:custDataLst>
              <p:tags r:id="rId3"/>
            </p:custDataLst>
          </p:nvPr>
        </p:nvSpPr>
        <p:spPr>
          <a:xfrm>
            <a:off x="10315575" y="527100"/>
            <a:ext cx="1876425" cy="1444245"/>
          </a:xfrm>
          <a:custGeom>
            <a:avLst/>
            <a:gdLst>
              <a:gd name="connsiteX0" fmla="*/ 1762548 w 1762548"/>
              <a:gd name="connsiteY0" fmla="*/ 0 h 1540757"/>
              <a:gd name="connsiteX1" fmla="*/ 1762548 w 1762548"/>
              <a:gd name="connsiteY1" fmla="*/ 1540757 h 1540757"/>
              <a:gd name="connsiteX2" fmla="*/ 0 w 1762548"/>
              <a:gd name="connsiteY2" fmla="*/ 1540757 h 1540757"/>
              <a:gd name="connsiteX3" fmla="*/ 18169 w 1762548"/>
              <a:gd name="connsiteY3" fmla="*/ 1421710 h 1540757"/>
              <a:gd name="connsiteX4" fmla="*/ 1762548 w 1762548"/>
              <a:gd name="connsiteY4" fmla="*/ 0 h 1540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2548" h="1540757">
                <a:moveTo>
                  <a:pt x="1762548" y="0"/>
                </a:moveTo>
                <a:lnTo>
                  <a:pt x="1762548" y="1540757"/>
                </a:lnTo>
                <a:lnTo>
                  <a:pt x="0" y="1540757"/>
                </a:lnTo>
                <a:lnTo>
                  <a:pt x="18169" y="1421710"/>
                </a:lnTo>
                <a:cubicBezTo>
                  <a:pt x="184199" y="610342"/>
                  <a:pt x="902097" y="0"/>
                  <a:pt x="1762548" y="0"/>
                </a:cubicBezTo>
                <a:close/>
              </a:path>
            </a:pathLst>
          </a:custGeom>
          <a:gradFill flip="none" rotWithShape="1">
            <a:gsLst>
              <a:gs pos="71000">
                <a:schemeClr val="bg1">
                  <a:alpha val="68000"/>
                </a:schemeClr>
              </a:gs>
              <a:gs pos="50000">
                <a:schemeClr val="bg1">
                  <a:alpha val="5000"/>
                </a:schemeClr>
              </a:gs>
            </a:gsLst>
            <a:lin ang="13500000" scaled="1"/>
            <a:tileRect/>
          </a:gradFill>
          <a:ln w="6350">
            <a:gradFill flip="none" rotWithShape="1">
              <a:gsLst>
                <a:gs pos="17000">
                  <a:schemeClr val="bg2"/>
                </a:gs>
                <a:gs pos="30000">
                  <a:schemeClr val="bg2">
                    <a:alpha val="0"/>
                  </a:schemeClr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31" name="矩形 30"/>
          <p:cNvSpPr/>
          <p:nvPr userDrawn="1">
            <p:custDataLst>
              <p:tags r:id="rId4"/>
            </p:custDataLst>
          </p:nvPr>
        </p:nvSpPr>
        <p:spPr>
          <a:xfrm>
            <a:off x="0" y="1893811"/>
            <a:ext cx="12192000" cy="4964189"/>
          </a:xfrm>
          <a:prstGeom prst="rect">
            <a:avLst/>
          </a:prstGeom>
          <a:gradFill>
            <a:gsLst>
              <a:gs pos="95000">
                <a:srgbClr val="FEFEFF">
                  <a:alpha val="100000"/>
                </a:srgbClr>
              </a:gs>
              <a:gs pos="0">
                <a:srgbClr val="E6EFFE">
                  <a:alpha val="100000"/>
                  <a:lumMod val="5000"/>
                  <a:lumOff val="95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 userDrawn="1">
            <p:custDataLst>
              <p:tags r:id="rId5"/>
            </p:custDataLst>
          </p:nvPr>
        </p:nvSpPr>
        <p:spPr>
          <a:xfrm>
            <a:off x="0" y="6585002"/>
            <a:ext cx="12192000" cy="272998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108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任意多边形: 形状 21"/>
          <p:cNvSpPr/>
          <p:nvPr userDrawn="1">
            <p:custDataLst>
              <p:tags r:id="rId6"/>
            </p:custDataLst>
          </p:nvPr>
        </p:nvSpPr>
        <p:spPr>
          <a:xfrm>
            <a:off x="2" y="2"/>
            <a:ext cx="891201" cy="780696"/>
          </a:xfrm>
          <a:custGeom>
            <a:avLst/>
            <a:gdLst>
              <a:gd name="connsiteX0" fmla="*/ 0 w 1809977"/>
              <a:gd name="connsiteY0" fmla="*/ 0 h 1585549"/>
              <a:gd name="connsiteX1" fmla="*/ 1809977 w 1809977"/>
              <a:gd name="connsiteY1" fmla="*/ 0 h 1585549"/>
              <a:gd name="connsiteX2" fmla="*/ 1801326 w 1809977"/>
              <a:gd name="connsiteY2" fmla="*/ 56684 h 1585549"/>
              <a:gd name="connsiteX3" fmla="*/ 116835 w 1809977"/>
              <a:gd name="connsiteY3" fmla="*/ 1579650 h 1585549"/>
              <a:gd name="connsiteX4" fmla="*/ 0 w 1809977"/>
              <a:gd name="connsiteY4" fmla="*/ 1585549 h 1585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9977" h="1585549">
                <a:moveTo>
                  <a:pt x="0" y="0"/>
                </a:moveTo>
                <a:lnTo>
                  <a:pt x="1809977" y="0"/>
                </a:lnTo>
                <a:lnTo>
                  <a:pt x="1801326" y="56684"/>
                </a:lnTo>
                <a:cubicBezTo>
                  <a:pt x="1635100" y="869008"/>
                  <a:pt x="955821" y="1494446"/>
                  <a:pt x="116835" y="1579650"/>
                </a:cubicBezTo>
                <a:lnTo>
                  <a:pt x="0" y="1585549"/>
                </a:lnTo>
                <a:close/>
              </a:path>
            </a:pathLst>
          </a:custGeom>
          <a:gradFill flip="none" rotWithShape="1">
            <a:gsLst>
              <a:gs pos="20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 userDrawn="1">
            <p:custDataLst>
              <p:tags r:id="rId7"/>
            </p:custDataLst>
          </p:nvPr>
        </p:nvSpPr>
        <p:spPr>
          <a:xfrm>
            <a:off x="8346055" y="1014463"/>
            <a:ext cx="106363" cy="10636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 userDrawn="1">
            <p:custDataLst>
              <p:tags r:id="rId8"/>
            </p:custDataLst>
          </p:nvPr>
        </p:nvSpPr>
        <p:spPr>
          <a:xfrm>
            <a:off x="8708679" y="1014463"/>
            <a:ext cx="106363" cy="106363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>
            <p:custDataLst>
              <p:tags r:id="rId9"/>
            </p:custDataLst>
          </p:nvPr>
        </p:nvSpPr>
        <p:spPr>
          <a:xfrm>
            <a:off x="8889990" y="1014463"/>
            <a:ext cx="106363" cy="10636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 userDrawn="1">
            <p:custDataLst>
              <p:tags r:id="rId10"/>
            </p:custDataLst>
          </p:nvPr>
        </p:nvSpPr>
        <p:spPr>
          <a:xfrm>
            <a:off x="8527367" y="1014463"/>
            <a:ext cx="106363" cy="1063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 userDrawn="1"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 userDrawn="1">
            <p:ph type="ftr" sz="quarter" idx="11"/>
            <p:custDataLst>
              <p:tags r:id="rId1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 userDrawn="1"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14"/>
            </p:custDataLst>
          </p:nvPr>
        </p:nvSpPr>
        <p:spPr>
          <a:xfrm>
            <a:off x="1066800" y="527100"/>
            <a:ext cx="1760105" cy="1081088"/>
          </a:xfrm>
        </p:spPr>
        <p:txBody>
          <a:bodyPr wrap="square" anchor="ctr" anchorCtr="0">
            <a:normAutofit/>
          </a:bodyPr>
          <a:lstStyle>
            <a:lvl1pPr>
              <a:defRPr sz="5400"/>
            </a:lvl1pPr>
          </a:lstStyle>
          <a:p>
            <a:r>
              <a:rPr lang="zh-CN" altLang="en-US" dirty="0"/>
              <a:t>标题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37002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6000">
                <a:schemeClr val="accent2">
                  <a:alpha val="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4" name="任意多边形: 形状 4"/>
          <p:cNvSpPr/>
          <p:nvPr userDrawn="1">
            <p:custDataLst>
              <p:tags r:id="rId2"/>
            </p:custDataLst>
          </p:nvPr>
        </p:nvSpPr>
        <p:spPr>
          <a:xfrm>
            <a:off x="11163935" y="5203190"/>
            <a:ext cx="1028065" cy="1173480"/>
          </a:xfrm>
          <a:custGeom>
            <a:avLst/>
            <a:gdLst>
              <a:gd name="connsiteX0" fmla="*/ 1028065 w 1028065"/>
              <a:gd name="connsiteY0" fmla="*/ 0 h 1173480"/>
              <a:gd name="connsiteX1" fmla="*/ 1028065 w 1028065"/>
              <a:gd name="connsiteY1" fmla="*/ 1173480 h 1173480"/>
              <a:gd name="connsiteX2" fmla="*/ 0 w 1028065"/>
              <a:gd name="connsiteY2" fmla="*/ 1173480 h 1173480"/>
              <a:gd name="connsiteX3" fmla="*/ 3825 w 1028065"/>
              <a:gd name="connsiteY3" fmla="*/ 1097731 h 1173480"/>
              <a:gd name="connsiteX4" fmla="*/ 991311 w 1028065"/>
              <a:gd name="connsiteY4" fmla="*/ 5608 h 11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8065" h="1173480">
                <a:moveTo>
                  <a:pt x="1028065" y="0"/>
                </a:moveTo>
                <a:lnTo>
                  <a:pt x="1028065" y="1173480"/>
                </a:lnTo>
                <a:lnTo>
                  <a:pt x="0" y="1173480"/>
                </a:lnTo>
                <a:lnTo>
                  <a:pt x="3825" y="1097731"/>
                </a:lnTo>
                <a:cubicBezTo>
                  <a:pt x="59071" y="553783"/>
                  <a:pt x="464603" y="113379"/>
                  <a:pt x="991311" y="5608"/>
                </a:cubicBezTo>
                <a:close/>
              </a:path>
            </a:pathLst>
          </a:custGeom>
          <a:gradFill>
            <a:gsLst>
              <a:gs pos="33000">
                <a:schemeClr val="bg1">
                  <a:alpha val="0"/>
                </a:schemeClr>
              </a:gs>
              <a:gs pos="85000">
                <a:schemeClr val="bg1"/>
              </a:gs>
            </a:gsLst>
            <a:lin ang="135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" name="椭圆 8"/>
          <p:cNvSpPr/>
          <p:nvPr userDrawn="1">
            <p:custDataLst>
              <p:tags r:id="rId3"/>
            </p:custDataLst>
          </p:nvPr>
        </p:nvSpPr>
        <p:spPr>
          <a:xfrm flipH="1">
            <a:off x="2304848" y="959828"/>
            <a:ext cx="2704621" cy="2704620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52000">
                <a:schemeClr val="accent2"/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/>
          <p:cNvSpPr/>
          <p:nvPr userDrawn="1">
            <p:custDataLst>
              <p:tags r:id="rId4"/>
            </p:custDataLst>
          </p:nvPr>
        </p:nvSpPr>
        <p:spPr>
          <a:xfrm flipH="1">
            <a:off x="0" y="922053"/>
            <a:ext cx="4260648" cy="5935948"/>
          </a:xfrm>
          <a:custGeom>
            <a:avLst/>
            <a:gdLst>
              <a:gd name="connsiteX0" fmla="*/ 3740150 w 3740150"/>
              <a:gd name="connsiteY0" fmla="*/ 0 h 5210789"/>
              <a:gd name="connsiteX1" fmla="*/ 3740150 w 3740150"/>
              <a:gd name="connsiteY1" fmla="*/ 5210789 h 5210789"/>
              <a:gd name="connsiteX2" fmla="*/ 301051 w 3740150"/>
              <a:gd name="connsiteY2" fmla="*/ 5210789 h 5210789"/>
              <a:gd name="connsiteX3" fmla="*/ 293920 w 3740150"/>
              <a:gd name="connsiteY3" fmla="*/ 5195985 h 5210789"/>
              <a:gd name="connsiteX4" fmla="*/ 0 w 3740150"/>
              <a:gd name="connsiteY4" fmla="*/ 3740150 h 5210789"/>
              <a:gd name="connsiteX5" fmla="*/ 3740150 w 3740150"/>
              <a:gd name="connsiteY5" fmla="*/ 0 h 5210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40150" h="5210789">
                <a:moveTo>
                  <a:pt x="3740150" y="0"/>
                </a:moveTo>
                <a:lnTo>
                  <a:pt x="3740150" y="5210789"/>
                </a:lnTo>
                <a:lnTo>
                  <a:pt x="301051" y="5210789"/>
                </a:lnTo>
                <a:lnTo>
                  <a:pt x="293920" y="5195985"/>
                </a:lnTo>
                <a:cubicBezTo>
                  <a:pt x="104658" y="4748520"/>
                  <a:pt x="0" y="4256557"/>
                  <a:pt x="0" y="3740150"/>
                </a:cubicBezTo>
                <a:cubicBezTo>
                  <a:pt x="0" y="1674522"/>
                  <a:pt x="1674522" y="0"/>
                  <a:pt x="3740150" y="0"/>
                </a:cubicBezTo>
                <a:close/>
              </a:path>
            </a:pathLst>
          </a:custGeom>
          <a:gradFill flip="none" rotWithShape="1">
            <a:gsLst>
              <a:gs pos="88000">
                <a:schemeClr val="bg2"/>
              </a:gs>
              <a:gs pos="39000">
                <a:schemeClr val="bg2">
                  <a:alpha val="0"/>
                </a:schemeClr>
              </a:gs>
            </a:gsLst>
            <a:lin ang="13500000" scaled="1"/>
            <a:tileRect/>
          </a:gra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5" name="矩形 14"/>
          <p:cNvSpPr/>
          <p:nvPr userDrawn="1">
            <p:custDataLst>
              <p:tags r:id="rId5"/>
            </p:custDataLst>
          </p:nvPr>
        </p:nvSpPr>
        <p:spPr>
          <a:xfrm>
            <a:off x="0" y="6351259"/>
            <a:ext cx="12192000" cy="506741"/>
          </a:xfrm>
          <a:prstGeom prst="rect">
            <a:avLst/>
          </a:prstGeom>
          <a:gradFill flip="none" rotWithShape="1">
            <a:gsLst>
              <a:gs pos="19000">
                <a:schemeClr val="accent1"/>
              </a:gs>
              <a:gs pos="83000">
                <a:schemeClr val="accent2"/>
              </a:gs>
            </a:gsLst>
            <a:lin ang="135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sz="2800" b="1">
              <a:latin typeface="+mj-ea"/>
              <a:ea typeface="+mj-ea"/>
            </a:endParaRPr>
          </a:p>
        </p:txBody>
      </p:sp>
      <p:sp>
        <p:nvSpPr>
          <p:cNvPr id="12" name="椭圆 11"/>
          <p:cNvSpPr/>
          <p:nvPr userDrawn="1">
            <p:custDataLst>
              <p:tags r:id="rId6"/>
            </p:custDataLst>
          </p:nvPr>
        </p:nvSpPr>
        <p:spPr>
          <a:xfrm>
            <a:off x="1777048" y="3626673"/>
            <a:ext cx="1055600" cy="1055600"/>
          </a:xfrm>
          <a:prstGeom prst="ellipse">
            <a:avLst/>
          </a:prstGeom>
          <a:gradFill>
            <a:gsLst>
              <a:gs pos="95000">
                <a:schemeClr val="accent2"/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>
            <p:custDataLst>
              <p:tags r:id="rId7"/>
            </p:custDataLst>
          </p:nvPr>
        </p:nvSpPr>
        <p:spPr>
          <a:xfrm>
            <a:off x="1675814" y="673304"/>
            <a:ext cx="436971" cy="436971"/>
          </a:xfrm>
          <a:prstGeom prst="ellipse">
            <a:avLst/>
          </a:prstGeom>
          <a:gradFill>
            <a:gsLst>
              <a:gs pos="95000">
                <a:schemeClr val="accent2"/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 userDrawn="1">
            <p:custDataLst>
              <p:tags r:id="rId8"/>
            </p:custDataLst>
          </p:nvPr>
        </p:nvSpPr>
        <p:spPr>
          <a:xfrm flipH="1">
            <a:off x="10690611" y="5145127"/>
            <a:ext cx="92066" cy="92066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>
            <p:custDataLst>
              <p:tags r:id="rId9"/>
            </p:custDataLst>
          </p:nvPr>
        </p:nvSpPr>
        <p:spPr>
          <a:xfrm flipH="1">
            <a:off x="10376728" y="5145127"/>
            <a:ext cx="92066" cy="9206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>
            <p:custDataLst>
              <p:tags r:id="rId10"/>
            </p:custDataLst>
          </p:nvPr>
        </p:nvSpPr>
        <p:spPr>
          <a:xfrm flipH="1">
            <a:off x="10219788" y="5145127"/>
            <a:ext cx="92066" cy="9206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 userDrawn="1">
            <p:custDataLst>
              <p:tags r:id="rId11"/>
            </p:custDataLst>
          </p:nvPr>
        </p:nvSpPr>
        <p:spPr>
          <a:xfrm flipH="1">
            <a:off x="10533670" y="5145127"/>
            <a:ext cx="92066" cy="920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5305909" y="3019881"/>
            <a:ext cx="5466468" cy="2055473"/>
          </a:xfrm>
        </p:spPr>
        <p:txBody>
          <a:bodyPr wrap="square" anchor="t" anchorCtr="0">
            <a:normAutofit/>
          </a:bodyPr>
          <a:lstStyle>
            <a:lvl1pPr algn="r">
              <a:defRPr sz="54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16"/>
            </p:custDataLst>
          </p:nvPr>
        </p:nvSpPr>
        <p:spPr>
          <a:xfrm>
            <a:off x="5303509" y="1110275"/>
            <a:ext cx="5466468" cy="1813863"/>
          </a:xfrm>
        </p:spPr>
        <p:txBody>
          <a:bodyPr wrap="none" anchor="b" anchorCtr="0">
            <a:normAutofit/>
          </a:bodyPr>
          <a:lstStyle>
            <a:lvl1pPr marL="0" indent="0" algn="r">
              <a:buNone/>
              <a:defRPr sz="8800" b="1">
                <a:gradFill flip="none" rotWithShape="1"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2700000" scaled="1"/>
                  <a:tileRect/>
                </a:gradFill>
              </a:defRPr>
            </a:lvl1pPr>
          </a:lstStyle>
          <a:p>
            <a:pPr lvl="0"/>
            <a:r>
              <a:rPr lang="zh-CN" altLang="en-US" dirty="0"/>
              <a:t>节编号</a:t>
            </a:r>
          </a:p>
        </p:txBody>
      </p:sp>
      <p:cxnSp>
        <p:nvCxnSpPr>
          <p:cNvPr id="3" name="直接连接符 2"/>
          <p:cNvCxnSpPr/>
          <p:nvPr userDrawn="1">
            <p:custDataLst>
              <p:tags r:id="rId17"/>
            </p:custDataLst>
          </p:nvPr>
        </p:nvCxnSpPr>
        <p:spPr>
          <a:xfrm>
            <a:off x="695960" y="6605101"/>
            <a:ext cx="10077450" cy="0"/>
          </a:xfrm>
          <a:prstGeom prst="line">
            <a:avLst/>
          </a:prstGeom>
          <a:ln>
            <a:solidFill>
              <a:srgbClr val="FFFFFF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 userDrawn="1">
            <p:custDataLst>
              <p:tags r:id="rId18"/>
            </p:custDataLst>
          </p:nvPr>
        </p:nvCxnSpPr>
        <p:spPr>
          <a:xfrm flipH="1">
            <a:off x="10945019" y="6605101"/>
            <a:ext cx="573881" cy="0"/>
          </a:xfrm>
          <a:prstGeom prst="line">
            <a:avLst/>
          </a:prstGeom>
          <a:ln w="22225" cap="rnd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wrap="square" lIns="0" tIns="0" rIns="0" bIns="0" rtlCol="0" anchor="ctr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2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3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4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2024/10/27</a:t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1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6000">
                <a:schemeClr val="accent2">
                  <a:alpha val="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5" name="椭圆 14"/>
          <p:cNvSpPr/>
          <p:nvPr userDrawn="1">
            <p:custDataLst>
              <p:tags r:id="rId2"/>
            </p:custDataLst>
          </p:nvPr>
        </p:nvSpPr>
        <p:spPr>
          <a:xfrm>
            <a:off x="7367286" y="1479791"/>
            <a:ext cx="3240000" cy="3240000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52000">
                <a:schemeClr val="accent2"/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9" name="任意多边形: 形状 18"/>
          <p:cNvSpPr/>
          <p:nvPr userDrawn="1">
            <p:custDataLst>
              <p:tags r:id="rId3"/>
            </p:custDataLst>
          </p:nvPr>
        </p:nvSpPr>
        <p:spPr>
          <a:xfrm>
            <a:off x="8451850" y="1632262"/>
            <a:ext cx="3740150" cy="5210789"/>
          </a:xfrm>
          <a:custGeom>
            <a:avLst/>
            <a:gdLst>
              <a:gd name="connsiteX0" fmla="*/ 3740150 w 3740150"/>
              <a:gd name="connsiteY0" fmla="*/ 0 h 5210789"/>
              <a:gd name="connsiteX1" fmla="*/ 3740150 w 3740150"/>
              <a:gd name="connsiteY1" fmla="*/ 5210789 h 5210789"/>
              <a:gd name="connsiteX2" fmla="*/ 301051 w 3740150"/>
              <a:gd name="connsiteY2" fmla="*/ 5210789 h 5210789"/>
              <a:gd name="connsiteX3" fmla="*/ 293920 w 3740150"/>
              <a:gd name="connsiteY3" fmla="*/ 5195985 h 5210789"/>
              <a:gd name="connsiteX4" fmla="*/ 0 w 3740150"/>
              <a:gd name="connsiteY4" fmla="*/ 3740150 h 5210789"/>
              <a:gd name="connsiteX5" fmla="*/ 3740150 w 3740150"/>
              <a:gd name="connsiteY5" fmla="*/ 0 h 5210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40150" h="5210789">
                <a:moveTo>
                  <a:pt x="3740150" y="0"/>
                </a:moveTo>
                <a:lnTo>
                  <a:pt x="3740150" y="5210789"/>
                </a:lnTo>
                <a:lnTo>
                  <a:pt x="301051" y="5210789"/>
                </a:lnTo>
                <a:lnTo>
                  <a:pt x="293920" y="5195985"/>
                </a:lnTo>
                <a:cubicBezTo>
                  <a:pt x="104658" y="4748520"/>
                  <a:pt x="0" y="4256557"/>
                  <a:pt x="0" y="3740150"/>
                </a:cubicBezTo>
                <a:cubicBezTo>
                  <a:pt x="0" y="1674522"/>
                  <a:pt x="1674522" y="0"/>
                  <a:pt x="3740150" y="0"/>
                </a:cubicBezTo>
                <a:close/>
              </a:path>
            </a:pathLst>
          </a:custGeom>
          <a:gradFill flip="none" rotWithShape="1">
            <a:gsLst>
              <a:gs pos="88000">
                <a:schemeClr val="bg2"/>
              </a:gs>
              <a:gs pos="39000">
                <a:schemeClr val="bg2">
                  <a:alpha val="0"/>
                </a:schemeClr>
              </a:gs>
            </a:gsLst>
            <a:lin ang="13500000" scaled="1"/>
            <a:tileRect/>
          </a:gra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4" name="矩形 13"/>
          <p:cNvSpPr/>
          <p:nvPr userDrawn="1">
            <p:custDataLst>
              <p:tags r:id="rId4"/>
            </p:custDataLst>
          </p:nvPr>
        </p:nvSpPr>
        <p:spPr>
          <a:xfrm>
            <a:off x="0" y="6351259"/>
            <a:ext cx="12192000" cy="506741"/>
          </a:xfrm>
          <a:prstGeom prst="rect">
            <a:avLst/>
          </a:prstGeom>
          <a:gradFill flip="none" rotWithShape="1">
            <a:gsLst>
              <a:gs pos="19000">
                <a:schemeClr val="accent1"/>
              </a:gs>
              <a:gs pos="83000">
                <a:schemeClr val="accent2"/>
              </a:gs>
            </a:gsLst>
            <a:lin ang="135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sz="2800" b="1">
              <a:latin typeface="+mj-ea"/>
              <a:ea typeface="+mj-ea"/>
            </a:endParaRPr>
          </a:p>
        </p:txBody>
      </p:sp>
      <p:cxnSp>
        <p:nvCxnSpPr>
          <p:cNvPr id="18" name="直接连接符 17"/>
          <p:cNvCxnSpPr/>
          <p:nvPr userDrawn="1">
            <p:custDataLst>
              <p:tags r:id="rId5"/>
            </p:custDataLst>
          </p:nvPr>
        </p:nvCxnSpPr>
        <p:spPr>
          <a:xfrm>
            <a:off x="695960" y="6605101"/>
            <a:ext cx="10077450" cy="0"/>
          </a:xfrm>
          <a:prstGeom prst="line">
            <a:avLst/>
          </a:prstGeom>
          <a:ln>
            <a:solidFill>
              <a:srgbClr val="FFFFFF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 userDrawn="1">
            <p:custDataLst>
              <p:tags r:id="rId6"/>
            </p:custDataLst>
          </p:nvPr>
        </p:nvCxnSpPr>
        <p:spPr>
          <a:xfrm flipH="1">
            <a:off x="10945019" y="6605101"/>
            <a:ext cx="573881" cy="0"/>
          </a:xfrm>
          <a:prstGeom prst="line">
            <a:avLst/>
          </a:prstGeom>
          <a:ln w="22225" cap="rnd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任意多边形: 形状 16"/>
          <p:cNvSpPr/>
          <p:nvPr userDrawn="1">
            <p:custDataLst>
              <p:tags r:id="rId7"/>
            </p:custDataLst>
          </p:nvPr>
        </p:nvSpPr>
        <p:spPr>
          <a:xfrm>
            <a:off x="1" y="1"/>
            <a:ext cx="1320207" cy="1156508"/>
          </a:xfrm>
          <a:custGeom>
            <a:avLst/>
            <a:gdLst>
              <a:gd name="connsiteX0" fmla="*/ 0 w 1809977"/>
              <a:gd name="connsiteY0" fmla="*/ 0 h 1585549"/>
              <a:gd name="connsiteX1" fmla="*/ 1809977 w 1809977"/>
              <a:gd name="connsiteY1" fmla="*/ 0 h 1585549"/>
              <a:gd name="connsiteX2" fmla="*/ 1801326 w 1809977"/>
              <a:gd name="connsiteY2" fmla="*/ 56684 h 1585549"/>
              <a:gd name="connsiteX3" fmla="*/ 116835 w 1809977"/>
              <a:gd name="connsiteY3" fmla="*/ 1579650 h 1585549"/>
              <a:gd name="connsiteX4" fmla="*/ 0 w 1809977"/>
              <a:gd name="connsiteY4" fmla="*/ 1585549 h 1585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9977" h="1585549">
                <a:moveTo>
                  <a:pt x="0" y="0"/>
                </a:moveTo>
                <a:lnTo>
                  <a:pt x="1809977" y="0"/>
                </a:lnTo>
                <a:lnTo>
                  <a:pt x="1801326" y="56684"/>
                </a:lnTo>
                <a:cubicBezTo>
                  <a:pt x="1635100" y="869008"/>
                  <a:pt x="955821" y="1494446"/>
                  <a:pt x="116835" y="1579650"/>
                </a:cubicBezTo>
                <a:lnTo>
                  <a:pt x="0" y="1585549"/>
                </a:lnTo>
                <a:close/>
              </a:path>
            </a:pathLst>
          </a:custGeom>
          <a:gradFill flip="none" rotWithShape="1">
            <a:gsLst>
              <a:gs pos="20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弧形 20"/>
          <p:cNvSpPr/>
          <p:nvPr userDrawn="1">
            <p:custDataLst>
              <p:tags r:id="rId8"/>
            </p:custDataLst>
          </p:nvPr>
        </p:nvSpPr>
        <p:spPr>
          <a:xfrm flipH="1" flipV="1">
            <a:off x="6581827" y="572963"/>
            <a:ext cx="4505466" cy="4505466"/>
          </a:xfrm>
          <a:prstGeom prst="arc">
            <a:avLst>
              <a:gd name="adj1" fmla="val 8263304"/>
              <a:gd name="adj2" fmla="val 8979118"/>
            </a:avLst>
          </a:prstGeom>
          <a:solidFill>
            <a:schemeClr val="bg2">
              <a:alpha val="0"/>
            </a:schemeClr>
          </a:solidFill>
          <a:ln>
            <a:solidFill>
              <a:schemeClr val="bg2">
                <a:lumMod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 userDrawn="1">
            <p:custDataLst>
              <p:tags r:id="rId9"/>
            </p:custDataLst>
          </p:nvPr>
        </p:nvSpPr>
        <p:spPr>
          <a:xfrm>
            <a:off x="7819164" y="890328"/>
            <a:ext cx="334236" cy="334236"/>
          </a:xfrm>
          <a:prstGeom prst="ellipse">
            <a:avLst/>
          </a:prstGeom>
          <a:gradFill>
            <a:gsLst>
              <a:gs pos="95000">
                <a:schemeClr val="accent2"/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13"/>
            </p:custDataLst>
          </p:nvPr>
        </p:nvSpPr>
        <p:spPr>
          <a:xfrm>
            <a:off x="1063228" y="1775895"/>
            <a:ext cx="5235972" cy="2024362"/>
          </a:xfrm>
        </p:spPr>
        <p:txBody>
          <a:bodyPr wrap="square" anchor="b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公司名占位符 6"/>
          <p:cNvSpPr>
            <a:spLocks noGrp="1"/>
          </p:cNvSpPr>
          <p:nvPr>
            <p:ph type="body" sz="quarter" idx="13" hasCustomPrompt="1"/>
            <p:custDataLst>
              <p:tags r:id="rId14"/>
            </p:custDataLst>
          </p:nvPr>
        </p:nvSpPr>
        <p:spPr>
          <a:xfrm>
            <a:off x="8473202" y="667501"/>
            <a:ext cx="2880000" cy="5040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600" b="0">
                <a:solidFill>
                  <a:schemeClr val="tx2">
                    <a:alpha val="7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公司名</a:t>
            </a:r>
          </a:p>
        </p:txBody>
      </p:sp>
      <p:sp>
        <p:nvSpPr>
          <p:cNvPr id="22" name="椭圆 21"/>
          <p:cNvSpPr/>
          <p:nvPr userDrawn="1">
            <p:custDataLst>
              <p:tags r:id="rId15"/>
            </p:custDataLst>
          </p:nvPr>
        </p:nvSpPr>
        <p:spPr>
          <a:xfrm>
            <a:off x="1074851" y="867326"/>
            <a:ext cx="108000" cy="108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 userDrawn="1">
            <p:custDataLst>
              <p:tags r:id="rId16"/>
            </p:custDataLst>
          </p:nvPr>
        </p:nvSpPr>
        <p:spPr>
          <a:xfrm>
            <a:off x="1481123" y="867326"/>
            <a:ext cx="108000" cy="1080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>
            <p:custDataLst>
              <p:tags r:id="rId17"/>
            </p:custDataLst>
          </p:nvPr>
        </p:nvSpPr>
        <p:spPr>
          <a:xfrm>
            <a:off x="1684260" y="867326"/>
            <a:ext cx="108000" cy="1080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 userDrawn="1">
            <p:custDataLst>
              <p:tags r:id="rId18"/>
            </p:custDataLst>
          </p:nvPr>
        </p:nvSpPr>
        <p:spPr>
          <a:xfrm>
            <a:off x="1277987" y="867326"/>
            <a:ext cx="108000" cy="10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 userDrawn="1">
            <p:custDataLst>
              <p:tags r:id="rId19"/>
            </p:custDataLst>
          </p:nvPr>
        </p:nvSpPr>
        <p:spPr>
          <a:xfrm>
            <a:off x="10137187" y="3838727"/>
            <a:ext cx="1174493" cy="1174493"/>
          </a:xfrm>
          <a:prstGeom prst="ellipse">
            <a:avLst/>
          </a:prstGeom>
          <a:gradFill>
            <a:gsLst>
              <a:gs pos="100000">
                <a:schemeClr val="accent2">
                  <a:alpha val="30000"/>
                </a:schemeClr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 userDrawn="1">
            <p:custDataLst>
              <p:tags r:id="rId20"/>
            </p:custDataLst>
          </p:nvPr>
        </p:nvSpPr>
        <p:spPr>
          <a:xfrm>
            <a:off x="10741220" y="2120901"/>
            <a:ext cx="828798" cy="828798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52000">
                <a:schemeClr val="accent2"/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190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: 圆角 31"/>
          <p:cNvSpPr/>
          <p:nvPr userDrawn="1">
            <p:custDataLst>
              <p:tags r:id="rId21"/>
            </p:custDataLst>
          </p:nvPr>
        </p:nvSpPr>
        <p:spPr>
          <a:xfrm>
            <a:off x="1054100" y="4624668"/>
            <a:ext cx="1889646" cy="540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000">
                <a:schemeClr val="accent1"/>
              </a:gs>
              <a:gs pos="100000">
                <a:schemeClr val="accent2"/>
              </a:gs>
            </a:gsLst>
            <a:lin ang="135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altLang="zh-CN" sz="2800" b="1" dirty="0">
              <a:latin typeface="+mj-ea"/>
              <a:ea typeface="+mj-ea"/>
              <a:sym typeface="+mn-ea"/>
            </a:endParaRPr>
          </a:p>
        </p:txBody>
      </p:sp>
      <p:pic>
        <p:nvPicPr>
          <p:cNvPr id="33" name="图形 32"/>
          <p:cNvPicPr>
            <a:picLocks noChangeAspect="1"/>
          </p:cNvPicPr>
          <p:nvPr userDrawn="1">
            <p:custDataLst>
              <p:tags r:id="rId22"/>
            </p:custDataLst>
          </p:nvPr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 rot="2700000">
            <a:off x="1360596" y="4813301"/>
            <a:ext cx="162734" cy="162734"/>
          </a:xfrm>
          <a:prstGeom prst="rect">
            <a:avLst/>
          </a:prstGeom>
        </p:spPr>
      </p:pic>
      <p:sp>
        <p:nvSpPr>
          <p:cNvPr id="34" name="署名占位符 10"/>
          <p:cNvSpPr>
            <a:spLocks noGrp="1"/>
          </p:cNvSpPr>
          <p:nvPr>
            <p:ph type="body" sz="quarter" idx="17" hasCustomPrompt="1"/>
            <p:custDataLst>
              <p:tags r:id="rId23"/>
            </p:custDataLst>
          </p:nvPr>
        </p:nvSpPr>
        <p:spPr>
          <a:xfrm>
            <a:off x="1713688" y="4624668"/>
            <a:ext cx="2880000" cy="5400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2700">
            <a:solidFill>
              <a:schemeClr val="bg2"/>
            </a:solidFill>
          </a:ln>
          <a:effectLst>
            <a:outerShdw blurRad="101600" dist="101600" dir="2700000" algn="tl" rotWithShape="0">
              <a:schemeClr val="accent2">
                <a:alpha val="1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altLang="en-US" sz="1600" b="1" dirty="0">
                <a:solidFill>
                  <a:srgbClr val="031A2F"/>
                </a:solidFill>
                <a:latin typeface="+mn-ea"/>
                <a:ea typeface="+mn-ea"/>
              </a:defRPr>
            </a:lvl1pPr>
          </a:lstStyle>
          <a:p>
            <a:pPr marL="0" lvl="0" algn="ctr"/>
            <a:r>
              <a:rPr lang="zh-CN" altLang="en-US" dirty="0"/>
              <a:t>署名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2024/10/27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ags" Target="../tags/tag64.xml"/><Relationship Id="rId18" Type="http://schemas.openxmlformats.org/officeDocument/2006/relationships/tags" Target="../tags/tag69.xml"/><Relationship Id="rId3" Type="http://schemas.openxmlformats.org/officeDocument/2006/relationships/slideLayout" Target="../slideLayouts/slideLayout14.xml"/><Relationship Id="rId21" Type="http://schemas.openxmlformats.org/officeDocument/2006/relationships/tags" Target="../tags/tag72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tags" Target="../tags/tag68.xml"/><Relationship Id="rId2" Type="http://schemas.openxmlformats.org/officeDocument/2006/relationships/slideLayout" Target="../slideLayouts/slideLayout13.xml"/><Relationship Id="rId16" Type="http://schemas.openxmlformats.org/officeDocument/2006/relationships/tags" Target="../tags/tag67.xml"/><Relationship Id="rId20" Type="http://schemas.openxmlformats.org/officeDocument/2006/relationships/tags" Target="../tags/tag7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ags" Target="../tags/tag66.xml"/><Relationship Id="rId10" Type="http://schemas.openxmlformats.org/officeDocument/2006/relationships/slideLayout" Target="../slideLayouts/slideLayout21.xml"/><Relationship Id="rId19" Type="http://schemas.openxmlformats.org/officeDocument/2006/relationships/tags" Target="../tags/tag7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ags" Target="../tags/tag65.xml"/><Relationship Id="rId22" Type="http://schemas.openxmlformats.org/officeDocument/2006/relationships/tags" Target="../tags/tag7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12192000" cy="6837002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accent2">
                  <a:alpha val="1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 userDrawn="1">
            <p:custDataLst>
              <p:tags r:id="rId14"/>
            </p:custDataLst>
          </p:nvPr>
        </p:nvSpPr>
        <p:spPr>
          <a:xfrm>
            <a:off x="10767139" y="296501"/>
            <a:ext cx="742236" cy="742238"/>
          </a:xfrm>
          <a:prstGeom prst="ellipse">
            <a:avLst/>
          </a:prstGeom>
          <a:gradFill>
            <a:gsLst>
              <a:gs pos="100000">
                <a:schemeClr val="accent2">
                  <a:alpha val="50000"/>
                </a:schemeClr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76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/>
          <p:cNvSpPr/>
          <p:nvPr userDrawn="1">
            <p:custDataLst>
              <p:tags r:id="rId15"/>
            </p:custDataLst>
          </p:nvPr>
        </p:nvSpPr>
        <p:spPr>
          <a:xfrm>
            <a:off x="10975832" y="261411"/>
            <a:ext cx="1216167" cy="936058"/>
          </a:xfrm>
          <a:custGeom>
            <a:avLst/>
            <a:gdLst>
              <a:gd name="connsiteX0" fmla="*/ 1762548 w 1762548"/>
              <a:gd name="connsiteY0" fmla="*/ 0 h 1540757"/>
              <a:gd name="connsiteX1" fmla="*/ 1762548 w 1762548"/>
              <a:gd name="connsiteY1" fmla="*/ 1540757 h 1540757"/>
              <a:gd name="connsiteX2" fmla="*/ 0 w 1762548"/>
              <a:gd name="connsiteY2" fmla="*/ 1540757 h 1540757"/>
              <a:gd name="connsiteX3" fmla="*/ 18169 w 1762548"/>
              <a:gd name="connsiteY3" fmla="*/ 1421710 h 1540757"/>
              <a:gd name="connsiteX4" fmla="*/ 1762548 w 1762548"/>
              <a:gd name="connsiteY4" fmla="*/ 0 h 1540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2548" h="1540757">
                <a:moveTo>
                  <a:pt x="1762548" y="0"/>
                </a:moveTo>
                <a:lnTo>
                  <a:pt x="1762548" y="1540757"/>
                </a:lnTo>
                <a:lnTo>
                  <a:pt x="0" y="1540757"/>
                </a:lnTo>
                <a:lnTo>
                  <a:pt x="18169" y="1421710"/>
                </a:lnTo>
                <a:cubicBezTo>
                  <a:pt x="184199" y="610342"/>
                  <a:pt x="902097" y="0"/>
                  <a:pt x="1762548" y="0"/>
                </a:cubicBezTo>
                <a:close/>
              </a:path>
            </a:pathLst>
          </a:custGeom>
          <a:gradFill flip="none" rotWithShape="1">
            <a:gsLst>
              <a:gs pos="83000">
                <a:schemeClr val="bg1">
                  <a:alpha val="50000"/>
                </a:schemeClr>
              </a:gs>
              <a:gs pos="39000">
                <a:schemeClr val="bg1">
                  <a:alpha val="5000"/>
                </a:schemeClr>
              </a:gs>
            </a:gsLst>
            <a:lin ang="13500000" scaled="1"/>
            <a:tileRect/>
          </a:gradFill>
          <a:ln w="6350">
            <a:gradFill flip="none" rotWithShape="1">
              <a:gsLst>
                <a:gs pos="17000">
                  <a:schemeClr val="bg1"/>
                </a:gs>
                <a:gs pos="43000">
                  <a:schemeClr val="bg1">
                    <a:alpha val="0"/>
                  </a:schemeClr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 userDrawn="1">
            <p:custDataLst>
              <p:tags r:id="rId16"/>
            </p:custDataLst>
          </p:nvPr>
        </p:nvSpPr>
        <p:spPr>
          <a:xfrm>
            <a:off x="0" y="6585002"/>
            <a:ext cx="12192000" cy="272998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108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7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8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9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7" name="KSO_TEMPLATE" hidden="1"/>
          <p:cNvSpPr/>
          <p:nvPr userDrawn="1">
            <p:custDataLst>
              <p:tags r:id="rId22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89.xml"/><Relationship Id="rId2" Type="http://schemas.openxmlformats.org/officeDocument/2006/relationships/tags" Target="../tags/tag188.xml"/><Relationship Id="rId1" Type="http://schemas.openxmlformats.org/officeDocument/2006/relationships/tags" Target="../tags/tag187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90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295.xml"/><Relationship Id="rId13" Type="http://schemas.openxmlformats.org/officeDocument/2006/relationships/tags" Target="../tags/tag300.xml"/><Relationship Id="rId18" Type="http://schemas.openxmlformats.org/officeDocument/2006/relationships/tags" Target="../tags/tag305.xml"/><Relationship Id="rId3" Type="http://schemas.openxmlformats.org/officeDocument/2006/relationships/tags" Target="../tags/tag290.xml"/><Relationship Id="rId21" Type="http://schemas.openxmlformats.org/officeDocument/2006/relationships/tags" Target="../tags/tag308.xml"/><Relationship Id="rId7" Type="http://schemas.openxmlformats.org/officeDocument/2006/relationships/tags" Target="../tags/tag294.xml"/><Relationship Id="rId12" Type="http://schemas.openxmlformats.org/officeDocument/2006/relationships/tags" Target="../tags/tag299.xml"/><Relationship Id="rId17" Type="http://schemas.openxmlformats.org/officeDocument/2006/relationships/tags" Target="../tags/tag304.xml"/><Relationship Id="rId2" Type="http://schemas.openxmlformats.org/officeDocument/2006/relationships/tags" Target="../tags/tag289.xml"/><Relationship Id="rId16" Type="http://schemas.openxmlformats.org/officeDocument/2006/relationships/tags" Target="../tags/tag303.xml"/><Relationship Id="rId20" Type="http://schemas.openxmlformats.org/officeDocument/2006/relationships/tags" Target="../tags/tag307.xml"/><Relationship Id="rId1" Type="http://schemas.openxmlformats.org/officeDocument/2006/relationships/tags" Target="../tags/tag288.xml"/><Relationship Id="rId6" Type="http://schemas.openxmlformats.org/officeDocument/2006/relationships/tags" Target="../tags/tag293.xml"/><Relationship Id="rId11" Type="http://schemas.openxmlformats.org/officeDocument/2006/relationships/tags" Target="../tags/tag298.xml"/><Relationship Id="rId5" Type="http://schemas.openxmlformats.org/officeDocument/2006/relationships/tags" Target="../tags/tag292.xml"/><Relationship Id="rId15" Type="http://schemas.openxmlformats.org/officeDocument/2006/relationships/tags" Target="../tags/tag302.xml"/><Relationship Id="rId23" Type="http://schemas.openxmlformats.org/officeDocument/2006/relationships/slideLayout" Target="../slideLayouts/slideLayout18.xml"/><Relationship Id="rId10" Type="http://schemas.openxmlformats.org/officeDocument/2006/relationships/tags" Target="../tags/tag297.xml"/><Relationship Id="rId19" Type="http://schemas.openxmlformats.org/officeDocument/2006/relationships/tags" Target="../tags/tag306.xml"/><Relationship Id="rId4" Type="http://schemas.openxmlformats.org/officeDocument/2006/relationships/tags" Target="../tags/tag291.xml"/><Relationship Id="rId9" Type="http://schemas.openxmlformats.org/officeDocument/2006/relationships/tags" Target="../tags/tag296.xml"/><Relationship Id="rId14" Type="http://schemas.openxmlformats.org/officeDocument/2006/relationships/tags" Target="../tags/tag301.xml"/><Relationship Id="rId22" Type="http://schemas.openxmlformats.org/officeDocument/2006/relationships/tags" Target="../tags/tag309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317.xml"/><Relationship Id="rId13" Type="http://schemas.openxmlformats.org/officeDocument/2006/relationships/tags" Target="../tags/tag322.xml"/><Relationship Id="rId18" Type="http://schemas.openxmlformats.org/officeDocument/2006/relationships/tags" Target="../tags/tag327.xml"/><Relationship Id="rId26" Type="http://schemas.openxmlformats.org/officeDocument/2006/relationships/image" Target="../media/image19.jpeg"/><Relationship Id="rId3" Type="http://schemas.openxmlformats.org/officeDocument/2006/relationships/tags" Target="../tags/tag312.xml"/><Relationship Id="rId21" Type="http://schemas.openxmlformats.org/officeDocument/2006/relationships/tags" Target="../tags/tag330.xml"/><Relationship Id="rId7" Type="http://schemas.openxmlformats.org/officeDocument/2006/relationships/tags" Target="../tags/tag316.xml"/><Relationship Id="rId12" Type="http://schemas.openxmlformats.org/officeDocument/2006/relationships/tags" Target="../tags/tag321.xml"/><Relationship Id="rId17" Type="http://schemas.openxmlformats.org/officeDocument/2006/relationships/tags" Target="../tags/tag326.xml"/><Relationship Id="rId25" Type="http://schemas.openxmlformats.org/officeDocument/2006/relationships/image" Target="../media/image18.jpeg"/><Relationship Id="rId2" Type="http://schemas.openxmlformats.org/officeDocument/2006/relationships/tags" Target="../tags/tag311.xml"/><Relationship Id="rId16" Type="http://schemas.openxmlformats.org/officeDocument/2006/relationships/tags" Target="../tags/tag325.xml"/><Relationship Id="rId20" Type="http://schemas.openxmlformats.org/officeDocument/2006/relationships/tags" Target="../tags/tag329.xml"/><Relationship Id="rId1" Type="http://schemas.openxmlformats.org/officeDocument/2006/relationships/tags" Target="../tags/tag310.xml"/><Relationship Id="rId6" Type="http://schemas.openxmlformats.org/officeDocument/2006/relationships/tags" Target="../tags/tag315.xml"/><Relationship Id="rId11" Type="http://schemas.openxmlformats.org/officeDocument/2006/relationships/tags" Target="../tags/tag320.xml"/><Relationship Id="rId24" Type="http://schemas.openxmlformats.org/officeDocument/2006/relationships/image" Target="../media/image17.jpeg"/><Relationship Id="rId5" Type="http://schemas.openxmlformats.org/officeDocument/2006/relationships/tags" Target="../tags/tag314.xml"/><Relationship Id="rId15" Type="http://schemas.openxmlformats.org/officeDocument/2006/relationships/tags" Target="../tags/tag324.xml"/><Relationship Id="rId23" Type="http://schemas.openxmlformats.org/officeDocument/2006/relationships/slideLayout" Target="../slideLayouts/slideLayout18.xml"/><Relationship Id="rId10" Type="http://schemas.openxmlformats.org/officeDocument/2006/relationships/tags" Target="../tags/tag319.xml"/><Relationship Id="rId19" Type="http://schemas.openxmlformats.org/officeDocument/2006/relationships/tags" Target="../tags/tag328.xml"/><Relationship Id="rId4" Type="http://schemas.openxmlformats.org/officeDocument/2006/relationships/tags" Target="../tags/tag313.xml"/><Relationship Id="rId9" Type="http://schemas.openxmlformats.org/officeDocument/2006/relationships/tags" Target="../tags/tag318.xml"/><Relationship Id="rId14" Type="http://schemas.openxmlformats.org/officeDocument/2006/relationships/tags" Target="../tags/tag323.xml"/><Relationship Id="rId22" Type="http://schemas.openxmlformats.org/officeDocument/2006/relationships/tags" Target="../tags/tag331.xml"/><Relationship Id="rId27" Type="http://schemas.openxmlformats.org/officeDocument/2006/relationships/image" Target="../media/image2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334.xml"/><Relationship Id="rId2" Type="http://schemas.openxmlformats.org/officeDocument/2006/relationships/tags" Target="../tags/tag333.xml"/><Relationship Id="rId1" Type="http://schemas.openxmlformats.org/officeDocument/2006/relationships/tags" Target="../tags/tag332.xml"/><Relationship Id="rId4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342.xml"/><Relationship Id="rId13" Type="http://schemas.openxmlformats.org/officeDocument/2006/relationships/tags" Target="../tags/tag347.xml"/><Relationship Id="rId18" Type="http://schemas.openxmlformats.org/officeDocument/2006/relationships/tags" Target="../tags/tag352.xml"/><Relationship Id="rId3" Type="http://schemas.openxmlformats.org/officeDocument/2006/relationships/tags" Target="../tags/tag337.xml"/><Relationship Id="rId21" Type="http://schemas.openxmlformats.org/officeDocument/2006/relationships/image" Target="../media/image21.jpeg"/><Relationship Id="rId7" Type="http://schemas.openxmlformats.org/officeDocument/2006/relationships/tags" Target="../tags/tag341.xml"/><Relationship Id="rId12" Type="http://schemas.openxmlformats.org/officeDocument/2006/relationships/tags" Target="../tags/tag346.xml"/><Relationship Id="rId17" Type="http://schemas.openxmlformats.org/officeDocument/2006/relationships/tags" Target="../tags/tag351.xml"/><Relationship Id="rId2" Type="http://schemas.openxmlformats.org/officeDocument/2006/relationships/tags" Target="../tags/tag336.xml"/><Relationship Id="rId16" Type="http://schemas.openxmlformats.org/officeDocument/2006/relationships/tags" Target="../tags/tag350.xml"/><Relationship Id="rId20" Type="http://schemas.openxmlformats.org/officeDocument/2006/relationships/slideLayout" Target="../slideLayouts/slideLayout18.xml"/><Relationship Id="rId1" Type="http://schemas.openxmlformats.org/officeDocument/2006/relationships/tags" Target="../tags/tag335.xml"/><Relationship Id="rId6" Type="http://schemas.openxmlformats.org/officeDocument/2006/relationships/tags" Target="../tags/tag340.xml"/><Relationship Id="rId11" Type="http://schemas.openxmlformats.org/officeDocument/2006/relationships/tags" Target="../tags/tag345.xml"/><Relationship Id="rId5" Type="http://schemas.openxmlformats.org/officeDocument/2006/relationships/tags" Target="../tags/tag339.xml"/><Relationship Id="rId15" Type="http://schemas.openxmlformats.org/officeDocument/2006/relationships/tags" Target="../tags/tag349.xml"/><Relationship Id="rId10" Type="http://schemas.openxmlformats.org/officeDocument/2006/relationships/tags" Target="../tags/tag344.xml"/><Relationship Id="rId19" Type="http://schemas.openxmlformats.org/officeDocument/2006/relationships/tags" Target="../tags/tag353.xml"/><Relationship Id="rId4" Type="http://schemas.openxmlformats.org/officeDocument/2006/relationships/tags" Target="../tags/tag338.xml"/><Relationship Id="rId9" Type="http://schemas.openxmlformats.org/officeDocument/2006/relationships/tags" Target="../tags/tag343.xml"/><Relationship Id="rId14" Type="http://schemas.openxmlformats.org/officeDocument/2006/relationships/tags" Target="../tags/tag348.xml"/><Relationship Id="rId22" Type="http://schemas.openxmlformats.org/officeDocument/2006/relationships/image" Target="../media/image22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361.xml"/><Relationship Id="rId13" Type="http://schemas.openxmlformats.org/officeDocument/2006/relationships/tags" Target="../tags/tag366.xml"/><Relationship Id="rId18" Type="http://schemas.openxmlformats.org/officeDocument/2006/relationships/tags" Target="../tags/tag371.xml"/><Relationship Id="rId3" Type="http://schemas.openxmlformats.org/officeDocument/2006/relationships/tags" Target="../tags/tag356.xml"/><Relationship Id="rId21" Type="http://schemas.openxmlformats.org/officeDocument/2006/relationships/image" Target="../media/image23.jpeg"/><Relationship Id="rId7" Type="http://schemas.openxmlformats.org/officeDocument/2006/relationships/tags" Target="../tags/tag360.xml"/><Relationship Id="rId12" Type="http://schemas.openxmlformats.org/officeDocument/2006/relationships/tags" Target="../tags/tag365.xml"/><Relationship Id="rId17" Type="http://schemas.openxmlformats.org/officeDocument/2006/relationships/tags" Target="../tags/tag370.xml"/><Relationship Id="rId2" Type="http://schemas.openxmlformats.org/officeDocument/2006/relationships/tags" Target="../tags/tag355.xml"/><Relationship Id="rId16" Type="http://schemas.openxmlformats.org/officeDocument/2006/relationships/tags" Target="../tags/tag369.xml"/><Relationship Id="rId20" Type="http://schemas.openxmlformats.org/officeDocument/2006/relationships/notesSlide" Target="../notesSlides/notesSlide5.xml"/><Relationship Id="rId1" Type="http://schemas.openxmlformats.org/officeDocument/2006/relationships/tags" Target="../tags/tag354.xml"/><Relationship Id="rId6" Type="http://schemas.openxmlformats.org/officeDocument/2006/relationships/tags" Target="../tags/tag359.xml"/><Relationship Id="rId11" Type="http://schemas.openxmlformats.org/officeDocument/2006/relationships/tags" Target="../tags/tag364.xml"/><Relationship Id="rId24" Type="http://schemas.openxmlformats.org/officeDocument/2006/relationships/image" Target="../media/image26.jpeg"/><Relationship Id="rId5" Type="http://schemas.openxmlformats.org/officeDocument/2006/relationships/tags" Target="../tags/tag358.xml"/><Relationship Id="rId15" Type="http://schemas.openxmlformats.org/officeDocument/2006/relationships/tags" Target="../tags/tag368.xml"/><Relationship Id="rId23" Type="http://schemas.openxmlformats.org/officeDocument/2006/relationships/image" Target="../media/image25.jpeg"/><Relationship Id="rId10" Type="http://schemas.openxmlformats.org/officeDocument/2006/relationships/tags" Target="../tags/tag363.xml"/><Relationship Id="rId19" Type="http://schemas.openxmlformats.org/officeDocument/2006/relationships/slideLayout" Target="../slideLayouts/slideLayout18.xml"/><Relationship Id="rId4" Type="http://schemas.openxmlformats.org/officeDocument/2006/relationships/tags" Target="../tags/tag357.xml"/><Relationship Id="rId9" Type="http://schemas.openxmlformats.org/officeDocument/2006/relationships/tags" Target="../tags/tag362.xml"/><Relationship Id="rId14" Type="http://schemas.openxmlformats.org/officeDocument/2006/relationships/tags" Target="../tags/tag367.xml"/><Relationship Id="rId22" Type="http://schemas.openxmlformats.org/officeDocument/2006/relationships/image" Target="../media/image24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379.xml"/><Relationship Id="rId13" Type="http://schemas.openxmlformats.org/officeDocument/2006/relationships/tags" Target="../tags/tag384.xml"/><Relationship Id="rId18" Type="http://schemas.openxmlformats.org/officeDocument/2006/relationships/notesSlide" Target="../notesSlides/notesSlide6.xml"/><Relationship Id="rId3" Type="http://schemas.openxmlformats.org/officeDocument/2006/relationships/tags" Target="../tags/tag374.xml"/><Relationship Id="rId7" Type="http://schemas.openxmlformats.org/officeDocument/2006/relationships/tags" Target="../tags/tag378.xml"/><Relationship Id="rId12" Type="http://schemas.openxmlformats.org/officeDocument/2006/relationships/tags" Target="../tags/tag383.xml"/><Relationship Id="rId17" Type="http://schemas.openxmlformats.org/officeDocument/2006/relationships/slideLayout" Target="../slideLayouts/slideLayout18.xml"/><Relationship Id="rId2" Type="http://schemas.openxmlformats.org/officeDocument/2006/relationships/tags" Target="../tags/tag373.xml"/><Relationship Id="rId16" Type="http://schemas.openxmlformats.org/officeDocument/2006/relationships/tags" Target="../tags/tag387.xml"/><Relationship Id="rId1" Type="http://schemas.openxmlformats.org/officeDocument/2006/relationships/tags" Target="../tags/tag372.xml"/><Relationship Id="rId6" Type="http://schemas.openxmlformats.org/officeDocument/2006/relationships/tags" Target="../tags/tag377.xml"/><Relationship Id="rId11" Type="http://schemas.openxmlformats.org/officeDocument/2006/relationships/tags" Target="../tags/tag382.xml"/><Relationship Id="rId5" Type="http://schemas.openxmlformats.org/officeDocument/2006/relationships/tags" Target="../tags/tag376.xml"/><Relationship Id="rId15" Type="http://schemas.openxmlformats.org/officeDocument/2006/relationships/tags" Target="../tags/tag386.xml"/><Relationship Id="rId10" Type="http://schemas.openxmlformats.org/officeDocument/2006/relationships/tags" Target="../tags/tag381.xml"/><Relationship Id="rId19" Type="http://schemas.openxmlformats.org/officeDocument/2006/relationships/image" Target="../media/image27.jpeg"/><Relationship Id="rId4" Type="http://schemas.openxmlformats.org/officeDocument/2006/relationships/tags" Target="../tags/tag375.xml"/><Relationship Id="rId9" Type="http://schemas.openxmlformats.org/officeDocument/2006/relationships/tags" Target="../tags/tag380.xml"/><Relationship Id="rId14" Type="http://schemas.openxmlformats.org/officeDocument/2006/relationships/tags" Target="../tags/tag38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390.xml"/><Relationship Id="rId2" Type="http://schemas.openxmlformats.org/officeDocument/2006/relationships/tags" Target="../tags/tag389.xml"/><Relationship Id="rId1" Type="http://schemas.openxmlformats.org/officeDocument/2006/relationships/tags" Target="../tags/tag388.xml"/><Relationship Id="rId4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398.xml"/><Relationship Id="rId3" Type="http://schemas.openxmlformats.org/officeDocument/2006/relationships/tags" Target="../tags/tag393.xml"/><Relationship Id="rId7" Type="http://schemas.openxmlformats.org/officeDocument/2006/relationships/tags" Target="../tags/tag397.xml"/><Relationship Id="rId12" Type="http://schemas.openxmlformats.org/officeDocument/2006/relationships/image" Target="../media/image28.jpeg"/><Relationship Id="rId2" Type="http://schemas.openxmlformats.org/officeDocument/2006/relationships/tags" Target="../tags/tag392.xml"/><Relationship Id="rId1" Type="http://schemas.openxmlformats.org/officeDocument/2006/relationships/tags" Target="../tags/tag391.xml"/><Relationship Id="rId6" Type="http://schemas.openxmlformats.org/officeDocument/2006/relationships/tags" Target="../tags/tag396.xml"/><Relationship Id="rId11" Type="http://schemas.openxmlformats.org/officeDocument/2006/relationships/slideLayout" Target="../slideLayouts/slideLayout18.xml"/><Relationship Id="rId5" Type="http://schemas.openxmlformats.org/officeDocument/2006/relationships/tags" Target="../tags/tag395.xml"/><Relationship Id="rId10" Type="http://schemas.openxmlformats.org/officeDocument/2006/relationships/tags" Target="../tags/tag400.xml"/><Relationship Id="rId4" Type="http://schemas.openxmlformats.org/officeDocument/2006/relationships/tags" Target="../tags/tag394.xml"/><Relationship Id="rId9" Type="http://schemas.openxmlformats.org/officeDocument/2006/relationships/tags" Target="../tags/tag39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403.xml"/><Relationship Id="rId2" Type="http://schemas.openxmlformats.org/officeDocument/2006/relationships/tags" Target="../tags/tag402.xml"/><Relationship Id="rId1" Type="http://schemas.openxmlformats.org/officeDocument/2006/relationships/tags" Target="../tags/tag401.xml"/><Relationship Id="rId5" Type="http://schemas.openxmlformats.org/officeDocument/2006/relationships/slideLayout" Target="../slideLayouts/slideLayout22.xml"/><Relationship Id="rId4" Type="http://schemas.openxmlformats.org/officeDocument/2006/relationships/tags" Target="../tags/tag40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98.xml"/><Relationship Id="rId13" Type="http://schemas.openxmlformats.org/officeDocument/2006/relationships/tags" Target="../tags/tag203.xml"/><Relationship Id="rId3" Type="http://schemas.openxmlformats.org/officeDocument/2006/relationships/tags" Target="../tags/tag193.xml"/><Relationship Id="rId7" Type="http://schemas.openxmlformats.org/officeDocument/2006/relationships/tags" Target="../tags/tag197.xml"/><Relationship Id="rId12" Type="http://schemas.openxmlformats.org/officeDocument/2006/relationships/tags" Target="../tags/tag202.xml"/><Relationship Id="rId2" Type="http://schemas.openxmlformats.org/officeDocument/2006/relationships/tags" Target="../tags/tag192.xml"/><Relationship Id="rId16" Type="http://schemas.openxmlformats.org/officeDocument/2006/relationships/notesSlide" Target="../notesSlides/notesSlide2.xml"/><Relationship Id="rId1" Type="http://schemas.openxmlformats.org/officeDocument/2006/relationships/tags" Target="../tags/tag191.xml"/><Relationship Id="rId6" Type="http://schemas.openxmlformats.org/officeDocument/2006/relationships/tags" Target="../tags/tag196.xml"/><Relationship Id="rId11" Type="http://schemas.openxmlformats.org/officeDocument/2006/relationships/tags" Target="../tags/tag201.xml"/><Relationship Id="rId5" Type="http://schemas.openxmlformats.org/officeDocument/2006/relationships/tags" Target="../tags/tag195.xml"/><Relationship Id="rId15" Type="http://schemas.openxmlformats.org/officeDocument/2006/relationships/slideLayout" Target="../slideLayouts/slideLayout14.xml"/><Relationship Id="rId10" Type="http://schemas.openxmlformats.org/officeDocument/2006/relationships/tags" Target="../tags/tag200.xml"/><Relationship Id="rId4" Type="http://schemas.openxmlformats.org/officeDocument/2006/relationships/tags" Target="../tags/tag194.xml"/><Relationship Id="rId9" Type="http://schemas.openxmlformats.org/officeDocument/2006/relationships/tags" Target="../tags/tag199.xml"/><Relationship Id="rId14" Type="http://schemas.openxmlformats.org/officeDocument/2006/relationships/tags" Target="../tags/tag20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207.xml"/><Relationship Id="rId2" Type="http://schemas.openxmlformats.org/officeDocument/2006/relationships/tags" Target="../tags/tag206.xml"/><Relationship Id="rId1" Type="http://schemas.openxmlformats.org/officeDocument/2006/relationships/tags" Target="../tags/tag205.xml"/><Relationship Id="rId4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215.xml"/><Relationship Id="rId13" Type="http://schemas.openxmlformats.org/officeDocument/2006/relationships/tags" Target="../tags/tag220.xml"/><Relationship Id="rId18" Type="http://schemas.openxmlformats.org/officeDocument/2006/relationships/tags" Target="../tags/tag225.xml"/><Relationship Id="rId3" Type="http://schemas.openxmlformats.org/officeDocument/2006/relationships/tags" Target="../tags/tag210.xml"/><Relationship Id="rId21" Type="http://schemas.openxmlformats.org/officeDocument/2006/relationships/image" Target="../media/image5.jpeg"/><Relationship Id="rId7" Type="http://schemas.openxmlformats.org/officeDocument/2006/relationships/tags" Target="../tags/tag214.xml"/><Relationship Id="rId12" Type="http://schemas.openxmlformats.org/officeDocument/2006/relationships/tags" Target="../tags/tag219.xml"/><Relationship Id="rId17" Type="http://schemas.openxmlformats.org/officeDocument/2006/relationships/tags" Target="../tags/tag224.xml"/><Relationship Id="rId2" Type="http://schemas.openxmlformats.org/officeDocument/2006/relationships/tags" Target="../tags/tag209.xml"/><Relationship Id="rId16" Type="http://schemas.openxmlformats.org/officeDocument/2006/relationships/tags" Target="../tags/tag223.xml"/><Relationship Id="rId20" Type="http://schemas.openxmlformats.org/officeDocument/2006/relationships/image" Target="../media/image4.jpeg"/><Relationship Id="rId1" Type="http://schemas.openxmlformats.org/officeDocument/2006/relationships/tags" Target="../tags/tag208.xml"/><Relationship Id="rId6" Type="http://schemas.openxmlformats.org/officeDocument/2006/relationships/tags" Target="../tags/tag213.xml"/><Relationship Id="rId11" Type="http://schemas.openxmlformats.org/officeDocument/2006/relationships/tags" Target="../tags/tag218.xml"/><Relationship Id="rId5" Type="http://schemas.openxmlformats.org/officeDocument/2006/relationships/tags" Target="../tags/tag212.xml"/><Relationship Id="rId15" Type="http://schemas.openxmlformats.org/officeDocument/2006/relationships/tags" Target="../tags/tag222.xml"/><Relationship Id="rId23" Type="http://schemas.openxmlformats.org/officeDocument/2006/relationships/image" Target="../media/image7.jpeg"/><Relationship Id="rId10" Type="http://schemas.openxmlformats.org/officeDocument/2006/relationships/tags" Target="../tags/tag217.xml"/><Relationship Id="rId19" Type="http://schemas.openxmlformats.org/officeDocument/2006/relationships/slideLayout" Target="../slideLayouts/slideLayout18.xml"/><Relationship Id="rId4" Type="http://schemas.openxmlformats.org/officeDocument/2006/relationships/tags" Target="../tags/tag211.xml"/><Relationship Id="rId9" Type="http://schemas.openxmlformats.org/officeDocument/2006/relationships/tags" Target="../tags/tag216.xml"/><Relationship Id="rId14" Type="http://schemas.openxmlformats.org/officeDocument/2006/relationships/tags" Target="../tags/tag221.xml"/><Relationship Id="rId22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233.xml"/><Relationship Id="rId13" Type="http://schemas.openxmlformats.org/officeDocument/2006/relationships/slideLayout" Target="../slideLayouts/slideLayout18.xml"/><Relationship Id="rId3" Type="http://schemas.openxmlformats.org/officeDocument/2006/relationships/tags" Target="../tags/tag228.xml"/><Relationship Id="rId7" Type="http://schemas.openxmlformats.org/officeDocument/2006/relationships/tags" Target="../tags/tag232.xml"/><Relationship Id="rId12" Type="http://schemas.openxmlformats.org/officeDocument/2006/relationships/tags" Target="../tags/tag237.xml"/><Relationship Id="rId2" Type="http://schemas.openxmlformats.org/officeDocument/2006/relationships/tags" Target="../tags/tag227.xml"/><Relationship Id="rId16" Type="http://schemas.openxmlformats.org/officeDocument/2006/relationships/image" Target="../media/image9.jpeg"/><Relationship Id="rId1" Type="http://schemas.openxmlformats.org/officeDocument/2006/relationships/tags" Target="../tags/tag226.xml"/><Relationship Id="rId6" Type="http://schemas.openxmlformats.org/officeDocument/2006/relationships/tags" Target="../tags/tag231.xml"/><Relationship Id="rId11" Type="http://schemas.openxmlformats.org/officeDocument/2006/relationships/tags" Target="../tags/tag236.xml"/><Relationship Id="rId5" Type="http://schemas.openxmlformats.org/officeDocument/2006/relationships/tags" Target="../tags/tag230.xml"/><Relationship Id="rId15" Type="http://schemas.openxmlformats.org/officeDocument/2006/relationships/image" Target="../media/image8.jpeg"/><Relationship Id="rId10" Type="http://schemas.openxmlformats.org/officeDocument/2006/relationships/tags" Target="../tags/tag235.xml"/><Relationship Id="rId4" Type="http://schemas.openxmlformats.org/officeDocument/2006/relationships/tags" Target="../tags/tag229.xml"/><Relationship Id="rId9" Type="http://schemas.openxmlformats.org/officeDocument/2006/relationships/tags" Target="../tags/tag234.xml"/><Relationship Id="rId1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245.xml"/><Relationship Id="rId13" Type="http://schemas.openxmlformats.org/officeDocument/2006/relationships/tags" Target="../tags/tag250.xml"/><Relationship Id="rId18" Type="http://schemas.openxmlformats.org/officeDocument/2006/relationships/tags" Target="../tags/tag255.xml"/><Relationship Id="rId3" Type="http://schemas.openxmlformats.org/officeDocument/2006/relationships/tags" Target="../tags/tag240.xml"/><Relationship Id="rId21" Type="http://schemas.openxmlformats.org/officeDocument/2006/relationships/image" Target="../media/image11.jpeg"/><Relationship Id="rId7" Type="http://schemas.openxmlformats.org/officeDocument/2006/relationships/tags" Target="../tags/tag244.xml"/><Relationship Id="rId12" Type="http://schemas.openxmlformats.org/officeDocument/2006/relationships/tags" Target="../tags/tag249.xml"/><Relationship Id="rId17" Type="http://schemas.openxmlformats.org/officeDocument/2006/relationships/tags" Target="../tags/tag254.xml"/><Relationship Id="rId2" Type="http://schemas.openxmlformats.org/officeDocument/2006/relationships/tags" Target="../tags/tag239.xml"/><Relationship Id="rId16" Type="http://schemas.openxmlformats.org/officeDocument/2006/relationships/tags" Target="../tags/tag253.xml"/><Relationship Id="rId20" Type="http://schemas.openxmlformats.org/officeDocument/2006/relationships/image" Target="../media/image10.jpeg"/><Relationship Id="rId1" Type="http://schemas.openxmlformats.org/officeDocument/2006/relationships/tags" Target="../tags/tag238.xml"/><Relationship Id="rId6" Type="http://schemas.openxmlformats.org/officeDocument/2006/relationships/tags" Target="../tags/tag243.xml"/><Relationship Id="rId11" Type="http://schemas.openxmlformats.org/officeDocument/2006/relationships/tags" Target="../tags/tag248.xml"/><Relationship Id="rId5" Type="http://schemas.openxmlformats.org/officeDocument/2006/relationships/tags" Target="../tags/tag242.xml"/><Relationship Id="rId15" Type="http://schemas.openxmlformats.org/officeDocument/2006/relationships/tags" Target="../tags/tag252.xml"/><Relationship Id="rId10" Type="http://schemas.openxmlformats.org/officeDocument/2006/relationships/tags" Target="../tags/tag247.xml"/><Relationship Id="rId19" Type="http://schemas.openxmlformats.org/officeDocument/2006/relationships/slideLayout" Target="../slideLayouts/slideLayout18.xml"/><Relationship Id="rId4" Type="http://schemas.openxmlformats.org/officeDocument/2006/relationships/tags" Target="../tags/tag241.xml"/><Relationship Id="rId9" Type="http://schemas.openxmlformats.org/officeDocument/2006/relationships/tags" Target="../tags/tag246.xml"/><Relationship Id="rId14" Type="http://schemas.openxmlformats.org/officeDocument/2006/relationships/tags" Target="../tags/tag25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263.xml"/><Relationship Id="rId13" Type="http://schemas.openxmlformats.org/officeDocument/2006/relationships/tags" Target="../tags/tag268.xml"/><Relationship Id="rId18" Type="http://schemas.openxmlformats.org/officeDocument/2006/relationships/tags" Target="../tags/tag273.xml"/><Relationship Id="rId3" Type="http://schemas.openxmlformats.org/officeDocument/2006/relationships/tags" Target="../tags/tag258.xml"/><Relationship Id="rId21" Type="http://schemas.openxmlformats.org/officeDocument/2006/relationships/image" Target="../media/image13.jpeg"/><Relationship Id="rId7" Type="http://schemas.openxmlformats.org/officeDocument/2006/relationships/tags" Target="../tags/tag262.xml"/><Relationship Id="rId12" Type="http://schemas.openxmlformats.org/officeDocument/2006/relationships/tags" Target="../tags/tag267.xml"/><Relationship Id="rId17" Type="http://schemas.openxmlformats.org/officeDocument/2006/relationships/tags" Target="../tags/tag272.xml"/><Relationship Id="rId2" Type="http://schemas.openxmlformats.org/officeDocument/2006/relationships/tags" Target="../tags/tag257.xml"/><Relationship Id="rId16" Type="http://schemas.openxmlformats.org/officeDocument/2006/relationships/tags" Target="../tags/tag271.xml"/><Relationship Id="rId20" Type="http://schemas.openxmlformats.org/officeDocument/2006/relationships/image" Target="../media/image12.jpeg"/><Relationship Id="rId1" Type="http://schemas.openxmlformats.org/officeDocument/2006/relationships/tags" Target="../tags/tag256.xml"/><Relationship Id="rId6" Type="http://schemas.openxmlformats.org/officeDocument/2006/relationships/tags" Target="../tags/tag261.xml"/><Relationship Id="rId11" Type="http://schemas.openxmlformats.org/officeDocument/2006/relationships/tags" Target="../tags/tag266.xml"/><Relationship Id="rId5" Type="http://schemas.openxmlformats.org/officeDocument/2006/relationships/tags" Target="../tags/tag260.xml"/><Relationship Id="rId15" Type="http://schemas.openxmlformats.org/officeDocument/2006/relationships/tags" Target="../tags/tag270.xml"/><Relationship Id="rId23" Type="http://schemas.openxmlformats.org/officeDocument/2006/relationships/image" Target="../media/image15.jpeg"/><Relationship Id="rId10" Type="http://schemas.openxmlformats.org/officeDocument/2006/relationships/tags" Target="../tags/tag265.xml"/><Relationship Id="rId19" Type="http://schemas.openxmlformats.org/officeDocument/2006/relationships/slideLayout" Target="../slideLayouts/slideLayout18.xml"/><Relationship Id="rId4" Type="http://schemas.openxmlformats.org/officeDocument/2006/relationships/tags" Target="../tags/tag259.xml"/><Relationship Id="rId9" Type="http://schemas.openxmlformats.org/officeDocument/2006/relationships/tags" Target="../tags/tag264.xml"/><Relationship Id="rId14" Type="http://schemas.openxmlformats.org/officeDocument/2006/relationships/tags" Target="../tags/tag269.xml"/><Relationship Id="rId22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276.xml"/><Relationship Id="rId2" Type="http://schemas.openxmlformats.org/officeDocument/2006/relationships/tags" Target="../tags/tag275.xml"/><Relationship Id="rId1" Type="http://schemas.openxmlformats.org/officeDocument/2006/relationships/tags" Target="../tags/tag274.xml"/><Relationship Id="rId4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284.xml"/><Relationship Id="rId13" Type="http://schemas.openxmlformats.org/officeDocument/2006/relationships/notesSlide" Target="../notesSlides/notesSlide4.xml"/><Relationship Id="rId3" Type="http://schemas.openxmlformats.org/officeDocument/2006/relationships/tags" Target="../tags/tag279.xml"/><Relationship Id="rId7" Type="http://schemas.openxmlformats.org/officeDocument/2006/relationships/tags" Target="../tags/tag283.xml"/><Relationship Id="rId12" Type="http://schemas.openxmlformats.org/officeDocument/2006/relationships/slideLayout" Target="../slideLayouts/slideLayout18.xml"/><Relationship Id="rId2" Type="http://schemas.openxmlformats.org/officeDocument/2006/relationships/tags" Target="../tags/tag278.xml"/><Relationship Id="rId1" Type="http://schemas.openxmlformats.org/officeDocument/2006/relationships/tags" Target="../tags/tag277.xml"/><Relationship Id="rId6" Type="http://schemas.openxmlformats.org/officeDocument/2006/relationships/tags" Target="../tags/tag282.xml"/><Relationship Id="rId11" Type="http://schemas.openxmlformats.org/officeDocument/2006/relationships/tags" Target="../tags/tag287.xml"/><Relationship Id="rId5" Type="http://schemas.openxmlformats.org/officeDocument/2006/relationships/tags" Target="../tags/tag281.xml"/><Relationship Id="rId10" Type="http://schemas.openxmlformats.org/officeDocument/2006/relationships/tags" Target="../tags/tag286.xml"/><Relationship Id="rId4" Type="http://schemas.openxmlformats.org/officeDocument/2006/relationships/tags" Target="../tags/tag280.xml"/><Relationship Id="rId9" Type="http://schemas.openxmlformats.org/officeDocument/2006/relationships/tags" Target="../tags/tag285.xml"/><Relationship Id="rId1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en-US"/>
              <a:t>人工智能在自然语言处理中的应用综述</a:t>
            </a:r>
          </a:p>
        </p:txBody>
      </p:sp>
      <p:sp>
        <p:nvSpPr>
          <p:cNvPr id="6" name="公司名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汇报人：朱彦宇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3"/>
          <p:cNvSpPr txBox="1"/>
          <p:nvPr>
            <p:custDataLst>
              <p:tags r:id="rId2"/>
            </p:custDataLst>
          </p:nvPr>
        </p:nvSpPr>
        <p:spPr>
          <a:xfrm>
            <a:off x="1019175" y="394405"/>
            <a:ext cx="10153650" cy="792000"/>
          </a:xfrm>
          <a:prstGeom prst="rect">
            <a:avLst/>
          </a:prstGeom>
          <a:noFill/>
        </p:spPr>
        <p:txBody>
          <a:bodyPr vert="horz" lIns="90170" tIns="46990" rIns="90170" bIns="46990" rtlCol="0" anchor="ctr" anchorCtr="0">
            <a:norm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2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ea"/>
                <a:ea typeface="+mj-ea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tx1"/>
                </a:solidFill>
              </a:rPr>
              <a:t>智能写作助手</a:t>
            </a:r>
          </a:p>
        </p:txBody>
      </p:sp>
      <p:sp>
        <p:nvSpPr>
          <p:cNvPr id="2" name="任意多边形: 形状 35"/>
          <p:cNvSpPr/>
          <p:nvPr>
            <p:custDataLst>
              <p:tags r:id="rId3"/>
            </p:custDataLst>
          </p:nvPr>
        </p:nvSpPr>
        <p:spPr>
          <a:xfrm>
            <a:off x="6392218" y="2412007"/>
            <a:ext cx="3657731" cy="1526366"/>
          </a:xfrm>
          <a:custGeom>
            <a:avLst/>
            <a:gdLst>
              <a:gd name="connsiteX0" fmla="*/ 3169623 w 3657555"/>
              <a:gd name="connsiteY0" fmla="*/ 0 h 1526293"/>
              <a:gd name="connsiteX1" fmla="*/ 3199159 w 3657555"/>
              <a:gd name="connsiteY1" fmla="*/ 14033 h 1526293"/>
              <a:gd name="connsiteX2" fmla="*/ 3649324 w 3657555"/>
              <a:gd name="connsiteY2" fmla="*/ 566498 h 1526293"/>
              <a:gd name="connsiteX3" fmla="*/ 3654197 w 3657555"/>
              <a:gd name="connsiteY3" fmla="*/ 606909 h 1526293"/>
              <a:gd name="connsiteX4" fmla="*/ 3619784 w 3657555"/>
              <a:gd name="connsiteY4" fmla="*/ 628659 h 1526293"/>
              <a:gd name="connsiteX5" fmla="*/ 3479109 w 3657555"/>
              <a:gd name="connsiteY5" fmla="*/ 628660 h 1526293"/>
              <a:gd name="connsiteX6" fmla="*/ 3392193 w 3657555"/>
              <a:gd name="connsiteY6" fmla="*/ 628660 h 1526293"/>
              <a:gd name="connsiteX7" fmla="*/ 3376132 w 3657555"/>
              <a:gd name="connsiteY7" fmla="*/ 798583 h 1526293"/>
              <a:gd name="connsiteX8" fmla="*/ 2586337 w 3657555"/>
              <a:gd name="connsiteY8" fmla="*/ 1521659 h 1526293"/>
              <a:gd name="connsiteX9" fmla="*/ 2523824 w 3657555"/>
              <a:gd name="connsiteY9" fmla="*/ 1524815 h 1526293"/>
              <a:gd name="connsiteX10" fmla="*/ 2523824 w 3657555"/>
              <a:gd name="connsiteY10" fmla="*/ 1526293 h 1526293"/>
              <a:gd name="connsiteX11" fmla="*/ 2494559 w 3657555"/>
              <a:gd name="connsiteY11" fmla="*/ 1526293 h 1526293"/>
              <a:gd name="connsiteX12" fmla="*/ 0 w 3657555"/>
              <a:gd name="connsiteY12" fmla="*/ 1526293 h 1526293"/>
              <a:gd name="connsiteX13" fmla="*/ 0 w 3657555"/>
              <a:gd name="connsiteY13" fmla="*/ 1077476 h 1526293"/>
              <a:gd name="connsiteX14" fmla="*/ 1721428 w 3657555"/>
              <a:gd name="connsiteY14" fmla="*/ 1077476 h 1526293"/>
              <a:gd name="connsiteX15" fmla="*/ 2494559 w 3657555"/>
              <a:gd name="connsiteY15" fmla="*/ 1077476 h 1526293"/>
              <a:gd name="connsiteX16" fmla="*/ 2934258 w 3657555"/>
              <a:gd name="connsiteY16" fmla="*/ 719112 h 1526293"/>
              <a:gd name="connsiteX17" fmla="*/ 2943376 w 3657555"/>
              <a:gd name="connsiteY17" fmla="*/ 628660 h 1526293"/>
              <a:gd name="connsiteX18" fmla="*/ 2860137 w 3657555"/>
              <a:gd name="connsiteY18" fmla="*/ 628660 h 1526293"/>
              <a:gd name="connsiteX19" fmla="*/ 2719462 w 3657555"/>
              <a:gd name="connsiteY19" fmla="*/ 628659 h 1526293"/>
              <a:gd name="connsiteX20" fmla="*/ 2685049 w 3657555"/>
              <a:gd name="connsiteY20" fmla="*/ 606910 h 1526293"/>
              <a:gd name="connsiteX21" fmla="*/ 2689926 w 3657555"/>
              <a:gd name="connsiteY21" fmla="*/ 566493 h 1526293"/>
              <a:gd name="connsiteX22" fmla="*/ 3140091 w 3657555"/>
              <a:gd name="connsiteY22" fmla="*/ 14027 h 1526293"/>
              <a:gd name="connsiteX23" fmla="*/ 3169623 w 3657555"/>
              <a:gd name="connsiteY23" fmla="*/ 0 h 1526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657555" h="1526293">
                <a:moveTo>
                  <a:pt x="3169623" y="0"/>
                </a:moveTo>
                <a:cubicBezTo>
                  <a:pt x="3180961" y="0"/>
                  <a:pt x="3191998" y="5245"/>
                  <a:pt x="3199159" y="14033"/>
                </a:cubicBezTo>
                <a:cubicBezTo>
                  <a:pt x="3199159" y="14034"/>
                  <a:pt x="3649324" y="566499"/>
                  <a:pt x="3649324" y="566498"/>
                </a:cubicBezTo>
                <a:cubicBezTo>
                  <a:pt x="3658038" y="577193"/>
                  <a:pt x="3660117" y="594450"/>
                  <a:pt x="3654197" y="606909"/>
                </a:cubicBezTo>
                <a:cubicBezTo>
                  <a:pt x="3648277" y="619371"/>
                  <a:pt x="3633579" y="628660"/>
                  <a:pt x="3619784" y="628659"/>
                </a:cubicBezTo>
                <a:cubicBezTo>
                  <a:pt x="3619784" y="628659"/>
                  <a:pt x="3563514" y="628660"/>
                  <a:pt x="3479109" y="628660"/>
                </a:cubicBezTo>
                <a:lnTo>
                  <a:pt x="3392193" y="628660"/>
                </a:lnTo>
                <a:lnTo>
                  <a:pt x="3376132" y="798583"/>
                </a:lnTo>
                <a:cubicBezTo>
                  <a:pt x="3302335" y="1183736"/>
                  <a:pt x="2982395" y="1481437"/>
                  <a:pt x="2586337" y="1521659"/>
                </a:cubicBezTo>
                <a:lnTo>
                  <a:pt x="2523824" y="1524815"/>
                </a:lnTo>
                <a:lnTo>
                  <a:pt x="2523824" y="1526293"/>
                </a:lnTo>
                <a:lnTo>
                  <a:pt x="2494559" y="1526293"/>
                </a:lnTo>
                <a:lnTo>
                  <a:pt x="0" y="1526293"/>
                </a:lnTo>
                <a:lnTo>
                  <a:pt x="0" y="1077476"/>
                </a:lnTo>
                <a:lnTo>
                  <a:pt x="1721428" y="1077476"/>
                </a:lnTo>
                <a:lnTo>
                  <a:pt x="2494559" y="1077476"/>
                </a:lnTo>
                <a:cubicBezTo>
                  <a:pt x="2711450" y="1077476"/>
                  <a:pt x="2892407" y="923630"/>
                  <a:pt x="2934258" y="719112"/>
                </a:cubicBezTo>
                <a:lnTo>
                  <a:pt x="2943376" y="628660"/>
                </a:lnTo>
                <a:lnTo>
                  <a:pt x="2860137" y="628660"/>
                </a:lnTo>
                <a:cubicBezTo>
                  <a:pt x="2775732" y="628660"/>
                  <a:pt x="2719462" y="628659"/>
                  <a:pt x="2719462" y="628659"/>
                </a:cubicBezTo>
                <a:cubicBezTo>
                  <a:pt x="2705667" y="628660"/>
                  <a:pt x="2690969" y="619371"/>
                  <a:pt x="2685049" y="606910"/>
                </a:cubicBezTo>
                <a:cubicBezTo>
                  <a:pt x="2679129" y="594450"/>
                  <a:pt x="2681212" y="577188"/>
                  <a:pt x="2689926" y="566493"/>
                </a:cubicBezTo>
                <a:cubicBezTo>
                  <a:pt x="2689926" y="566494"/>
                  <a:pt x="3140091" y="14028"/>
                  <a:pt x="3140091" y="14027"/>
                </a:cubicBezTo>
                <a:cubicBezTo>
                  <a:pt x="3147252" y="5239"/>
                  <a:pt x="3158285" y="0"/>
                  <a:pt x="3169623" y="0"/>
                </a:cubicBezTo>
                <a:close/>
              </a:path>
            </a:pathLst>
          </a:custGeom>
          <a:gradFill>
            <a:gsLst>
              <a:gs pos="5000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4800000" scaled="0"/>
          </a:gradFill>
          <a:ln>
            <a:noFill/>
          </a:ln>
          <a:effectLst>
            <a:outerShdw dist="50800" dir="2700000" algn="tl" rotWithShape="0">
              <a:schemeClr val="accent1">
                <a:lumMod val="20000"/>
                <a:lumOff val="8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" name="任意多边形: 形状 36"/>
          <p:cNvSpPr/>
          <p:nvPr>
            <p:custDataLst>
              <p:tags r:id="rId4"/>
            </p:custDataLst>
          </p:nvPr>
        </p:nvSpPr>
        <p:spPr>
          <a:xfrm flipV="1">
            <a:off x="4663029" y="3520136"/>
            <a:ext cx="3657731" cy="1526366"/>
          </a:xfrm>
          <a:custGeom>
            <a:avLst/>
            <a:gdLst>
              <a:gd name="connsiteX0" fmla="*/ 3169623 w 3657555"/>
              <a:gd name="connsiteY0" fmla="*/ 0 h 1526293"/>
              <a:gd name="connsiteX1" fmla="*/ 3199159 w 3657555"/>
              <a:gd name="connsiteY1" fmla="*/ 14033 h 1526293"/>
              <a:gd name="connsiteX2" fmla="*/ 3649324 w 3657555"/>
              <a:gd name="connsiteY2" fmla="*/ 566498 h 1526293"/>
              <a:gd name="connsiteX3" fmla="*/ 3654197 w 3657555"/>
              <a:gd name="connsiteY3" fmla="*/ 606909 h 1526293"/>
              <a:gd name="connsiteX4" fmla="*/ 3619784 w 3657555"/>
              <a:gd name="connsiteY4" fmla="*/ 628659 h 1526293"/>
              <a:gd name="connsiteX5" fmla="*/ 3479109 w 3657555"/>
              <a:gd name="connsiteY5" fmla="*/ 628660 h 1526293"/>
              <a:gd name="connsiteX6" fmla="*/ 3392193 w 3657555"/>
              <a:gd name="connsiteY6" fmla="*/ 628660 h 1526293"/>
              <a:gd name="connsiteX7" fmla="*/ 3376132 w 3657555"/>
              <a:gd name="connsiteY7" fmla="*/ 798583 h 1526293"/>
              <a:gd name="connsiteX8" fmla="*/ 2586337 w 3657555"/>
              <a:gd name="connsiteY8" fmla="*/ 1521659 h 1526293"/>
              <a:gd name="connsiteX9" fmla="*/ 2523824 w 3657555"/>
              <a:gd name="connsiteY9" fmla="*/ 1524815 h 1526293"/>
              <a:gd name="connsiteX10" fmla="*/ 2523824 w 3657555"/>
              <a:gd name="connsiteY10" fmla="*/ 1526293 h 1526293"/>
              <a:gd name="connsiteX11" fmla="*/ 2494559 w 3657555"/>
              <a:gd name="connsiteY11" fmla="*/ 1526293 h 1526293"/>
              <a:gd name="connsiteX12" fmla="*/ 0 w 3657555"/>
              <a:gd name="connsiteY12" fmla="*/ 1526293 h 1526293"/>
              <a:gd name="connsiteX13" fmla="*/ 0 w 3657555"/>
              <a:gd name="connsiteY13" fmla="*/ 1077476 h 1526293"/>
              <a:gd name="connsiteX14" fmla="*/ 1721428 w 3657555"/>
              <a:gd name="connsiteY14" fmla="*/ 1077476 h 1526293"/>
              <a:gd name="connsiteX15" fmla="*/ 2494559 w 3657555"/>
              <a:gd name="connsiteY15" fmla="*/ 1077476 h 1526293"/>
              <a:gd name="connsiteX16" fmla="*/ 2934258 w 3657555"/>
              <a:gd name="connsiteY16" fmla="*/ 719112 h 1526293"/>
              <a:gd name="connsiteX17" fmla="*/ 2943376 w 3657555"/>
              <a:gd name="connsiteY17" fmla="*/ 628660 h 1526293"/>
              <a:gd name="connsiteX18" fmla="*/ 2860137 w 3657555"/>
              <a:gd name="connsiteY18" fmla="*/ 628660 h 1526293"/>
              <a:gd name="connsiteX19" fmla="*/ 2719462 w 3657555"/>
              <a:gd name="connsiteY19" fmla="*/ 628659 h 1526293"/>
              <a:gd name="connsiteX20" fmla="*/ 2685049 w 3657555"/>
              <a:gd name="connsiteY20" fmla="*/ 606910 h 1526293"/>
              <a:gd name="connsiteX21" fmla="*/ 2689926 w 3657555"/>
              <a:gd name="connsiteY21" fmla="*/ 566493 h 1526293"/>
              <a:gd name="connsiteX22" fmla="*/ 3140091 w 3657555"/>
              <a:gd name="connsiteY22" fmla="*/ 14027 h 1526293"/>
              <a:gd name="connsiteX23" fmla="*/ 3169623 w 3657555"/>
              <a:gd name="connsiteY23" fmla="*/ 0 h 1526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657555" h="1526293">
                <a:moveTo>
                  <a:pt x="3169623" y="0"/>
                </a:moveTo>
                <a:cubicBezTo>
                  <a:pt x="3180961" y="0"/>
                  <a:pt x="3191998" y="5245"/>
                  <a:pt x="3199159" y="14033"/>
                </a:cubicBezTo>
                <a:cubicBezTo>
                  <a:pt x="3199159" y="14034"/>
                  <a:pt x="3649324" y="566499"/>
                  <a:pt x="3649324" y="566498"/>
                </a:cubicBezTo>
                <a:cubicBezTo>
                  <a:pt x="3658038" y="577193"/>
                  <a:pt x="3660117" y="594450"/>
                  <a:pt x="3654197" y="606909"/>
                </a:cubicBezTo>
                <a:cubicBezTo>
                  <a:pt x="3648277" y="619371"/>
                  <a:pt x="3633579" y="628660"/>
                  <a:pt x="3619784" y="628659"/>
                </a:cubicBezTo>
                <a:cubicBezTo>
                  <a:pt x="3619784" y="628659"/>
                  <a:pt x="3563514" y="628660"/>
                  <a:pt x="3479109" y="628660"/>
                </a:cubicBezTo>
                <a:lnTo>
                  <a:pt x="3392193" y="628660"/>
                </a:lnTo>
                <a:lnTo>
                  <a:pt x="3376132" y="798583"/>
                </a:lnTo>
                <a:cubicBezTo>
                  <a:pt x="3302335" y="1183736"/>
                  <a:pt x="2982395" y="1481437"/>
                  <a:pt x="2586337" y="1521659"/>
                </a:cubicBezTo>
                <a:lnTo>
                  <a:pt x="2523824" y="1524815"/>
                </a:lnTo>
                <a:lnTo>
                  <a:pt x="2523824" y="1526293"/>
                </a:lnTo>
                <a:lnTo>
                  <a:pt x="2494559" y="1526293"/>
                </a:lnTo>
                <a:lnTo>
                  <a:pt x="0" y="1526293"/>
                </a:lnTo>
                <a:lnTo>
                  <a:pt x="0" y="1077476"/>
                </a:lnTo>
                <a:lnTo>
                  <a:pt x="1721428" y="1077476"/>
                </a:lnTo>
                <a:lnTo>
                  <a:pt x="2494559" y="1077476"/>
                </a:lnTo>
                <a:cubicBezTo>
                  <a:pt x="2711450" y="1077476"/>
                  <a:pt x="2892407" y="923630"/>
                  <a:pt x="2934258" y="719112"/>
                </a:cubicBezTo>
                <a:lnTo>
                  <a:pt x="2943376" y="628660"/>
                </a:lnTo>
                <a:lnTo>
                  <a:pt x="2860137" y="628660"/>
                </a:lnTo>
                <a:cubicBezTo>
                  <a:pt x="2775732" y="628660"/>
                  <a:pt x="2719462" y="628659"/>
                  <a:pt x="2719462" y="628659"/>
                </a:cubicBezTo>
                <a:cubicBezTo>
                  <a:pt x="2705667" y="628660"/>
                  <a:pt x="2690969" y="619371"/>
                  <a:pt x="2685049" y="606910"/>
                </a:cubicBezTo>
                <a:cubicBezTo>
                  <a:pt x="2679129" y="594450"/>
                  <a:pt x="2681212" y="577188"/>
                  <a:pt x="2689926" y="566493"/>
                </a:cubicBezTo>
                <a:cubicBezTo>
                  <a:pt x="2689926" y="566494"/>
                  <a:pt x="3140091" y="14028"/>
                  <a:pt x="3140091" y="14027"/>
                </a:cubicBezTo>
                <a:cubicBezTo>
                  <a:pt x="3147252" y="5239"/>
                  <a:pt x="3158285" y="0"/>
                  <a:pt x="3169623" y="0"/>
                </a:cubicBezTo>
                <a:close/>
              </a:path>
            </a:pathLst>
          </a:custGeom>
          <a:gradFill flip="none" rotWithShape="1">
            <a:gsLst>
              <a:gs pos="5000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4800000" scaled="0"/>
            <a:tileRect/>
          </a:gradFill>
          <a:ln>
            <a:noFill/>
          </a:ln>
          <a:effectLst>
            <a:outerShdw dist="50800" dir="18900000" algn="bl" rotWithShape="0">
              <a:schemeClr val="accent1">
                <a:lumMod val="20000"/>
                <a:lumOff val="8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" name="任意多边形: 形状 34"/>
          <p:cNvSpPr/>
          <p:nvPr>
            <p:custDataLst>
              <p:tags r:id="rId5"/>
            </p:custDataLst>
          </p:nvPr>
        </p:nvSpPr>
        <p:spPr>
          <a:xfrm>
            <a:off x="2934476" y="2412007"/>
            <a:ext cx="3657731" cy="1526366"/>
          </a:xfrm>
          <a:custGeom>
            <a:avLst/>
            <a:gdLst>
              <a:gd name="connsiteX0" fmla="*/ 3169623 w 3657555"/>
              <a:gd name="connsiteY0" fmla="*/ 0 h 1526293"/>
              <a:gd name="connsiteX1" fmla="*/ 3199159 w 3657555"/>
              <a:gd name="connsiteY1" fmla="*/ 14033 h 1526293"/>
              <a:gd name="connsiteX2" fmla="*/ 3649324 w 3657555"/>
              <a:gd name="connsiteY2" fmla="*/ 566498 h 1526293"/>
              <a:gd name="connsiteX3" fmla="*/ 3654197 w 3657555"/>
              <a:gd name="connsiteY3" fmla="*/ 606909 h 1526293"/>
              <a:gd name="connsiteX4" fmla="*/ 3619784 w 3657555"/>
              <a:gd name="connsiteY4" fmla="*/ 628659 h 1526293"/>
              <a:gd name="connsiteX5" fmla="*/ 3479109 w 3657555"/>
              <a:gd name="connsiteY5" fmla="*/ 628660 h 1526293"/>
              <a:gd name="connsiteX6" fmla="*/ 3392193 w 3657555"/>
              <a:gd name="connsiteY6" fmla="*/ 628660 h 1526293"/>
              <a:gd name="connsiteX7" fmla="*/ 3376132 w 3657555"/>
              <a:gd name="connsiteY7" fmla="*/ 798583 h 1526293"/>
              <a:gd name="connsiteX8" fmla="*/ 2586337 w 3657555"/>
              <a:gd name="connsiteY8" fmla="*/ 1521659 h 1526293"/>
              <a:gd name="connsiteX9" fmla="*/ 2523824 w 3657555"/>
              <a:gd name="connsiteY9" fmla="*/ 1524815 h 1526293"/>
              <a:gd name="connsiteX10" fmla="*/ 2523824 w 3657555"/>
              <a:gd name="connsiteY10" fmla="*/ 1526293 h 1526293"/>
              <a:gd name="connsiteX11" fmla="*/ 2494559 w 3657555"/>
              <a:gd name="connsiteY11" fmla="*/ 1526293 h 1526293"/>
              <a:gd name="connsiteX12" fmla="*/ 0 w 3657555"/>
              <a:gd name="connsiteY12" fmla="*/ 1526293 h 1526293"/>
              <a:gd name="connsiteX13" fmla="*/ 0 w 3657555"/>
              <a:gd name="connsiteY13" fmla="*/ 1077476 h 1526293"/>
              <a:gd name="connsiteX14" fmla="*/ 1721428 w 3657555"/>
              <a:gd name="connsiteY14" fmla="*/ 1077476 h 1526293"/>
              <a:gd name="connsiteX15" fmla="*/ 2494559 w 3657555"/>
              <a:gd name="connsiteY15" fmla="*/ 1077476 h 1526293"/>
              <a:gd name="connsiteX16" fmla="*/ 2934258 w 3657555"/>
              <a:gd name="connsiteY16" fmla="*/ 719112 h 1526293"/>
              <a:gd name="connsiteX17" fmla="*/ 2943376 w 3657555"/>
              <a:gd name="connsiteY17" fmla="*/ 628660 h 1526293"/>
              <a:gd name="connsiteX18" fmla="*/ 2860137 w 3657555"/>
              <a:gd name="connsiteY18" fmla="*/ 628660 h 1526293"/>
              <a:gd name="connsiteX19" fmla="*/ 2719462 w 3657555"/>
              <a:gd name="connsiteY19" fmla="*/ 628659 h 1526293"/>
              <a:gd name="connsiteX20" fmla="*/ 2685049 w 3657555"/>
              <a:gd name="connsiteY20" fmla="*/ 606910 h 1526293"/>
              <a:gd name="connsiteX21" fmla="*/ 2689926 w 3657555"/>
              <a:gd name="connsiteY21" fmla="*/ 566493 h 1526293"/>
              <a:gd name="connsiteX22" fmla="*/ 3140091 w 3657555"/>
              <a:gd name="connsiteY22" fmla="*/ 14027 h 1526293"/>
              <a:gd name="connsiteX23" fmla="*/ 3169623 w 3657555"/>
              <a:gd name="connsiteY23" fmla="*/ 0 h 1526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657555" h="1526293">
                <a:moveTo>
                  <a:pt x="3169623" y="0"/>
                </a:moveTo>
                <a:cubicBezTo>
                  <a:pt x="3180961" y="0"/>
                  <a:pt x="3191998" y="5245"/>
                  <a:pt x="3199159" y="14033"/>
                </a:cubicBezTo>
                <a:cubicBezTo>
                  <a:pt x="3199159" y="14034"/>
                  <a:pt x="3649324" y="566499"/>
                  <a:pt x="3649324" y="566498"/>
                </a:cubicBezTo>
                <a:cubicBezTo>
                  <a:pt x="3658038" y="577193"/>
                  <a:pt x="3660117" y="594450"/>
                  <a:pt x="3654197" y="606909"/>
                </a:cubicBezTo>
                <a:cubicBezTo>
                  <a:pt x="3648277" y="619371"/>
                  <a:pt x="3633579" y="628660"/>
                  <a:pt x="3619784" y="628659"/>
                </a:cubicBezTo>
                <a:cubicBezTo>
                  <a:pt x="3619784" y="628659"/>
                  <a:pt x="3563514" y="628660"/>
                  <a:pt x="3479109" y="628660"/>
                </a:cubicBezTo>
                <a:lnTo>
                  <a:pt x="3392193" y="628660"/>
                </a:lnTo>
                <a:lnTo>
                  <a:pt x="3376132" y="798583"/>
                </a:lnTo>
                <a:cubicBezTo>
                  <a:pt x="3302335" y="1183736"/>
                  <a:pt x="2982395" y="1481437"/>
                  <a:pt x="2586337" y="1521659"/>
                </a:cubicBezTo>
                <a:lnTo>
                  <a:pt x="2523824" y="1524815"/>
                </a:lnTo>
                <a:lnTo>
                  <a:pt x="2523824" y="1526293"/>
                </a:lnTo>
                <a:lnTo>
                  <a:pt x="2494559" y="1526293"/>
                </a:lnTo>
                <a:lnTo>
                  <a:pt x="0" y="1526293"/>
                </a:lnTo>
                <a:lnTo>
                  <a:pt x="0" y="1077476"/>
                </a:lnTo>
                <a:lnTo>
                  <a:pt x="1721428" y="1077476"/>
                </a:lnTo>
                <a:lnTo>
                  <a:pt x="2494559" y="1077476"/>
                </a:lnTo>
                <a:cubicBezTo>
                  <a:pt x="2711450" y="1077476"/>
                  <a:pt x="2892407" y="923630"/>
                  <a:pt x="2934258" y="719112"/>
                </a:cubicBezTo>
                <a:lnTo>
                  <a:pt x="2943376" y="628660"/>
                </a:lnTo>
                <a:lnTo>
                  <a:pt x="2860137" y="628660"/>
                </a:lnTo>
                <a:cubicBezTo>
                  <a:pt x="2775732" y="628660"/>
                  <a:pt x="2719462" y="628659"/>
                  <a:pt x="2719462" y="628659"/>
                </a:cubicBezTo>
                <a:cubicBezTo>
                  <a:pt x="2705667" y="628660"/>
                  <a:pt x="2690969" y="619371"/>
                  <a:pt x="2685049" y="606910"/>
                </a:cubicBezTo>
                <a:cubicBezTo>
                  <a:pt x="2679129" y="594450"/>
                  <a:pt x="2681212" y="577188"/>
                  <a:pt x="2689926" y="566493"/>
                </a:cubicBezTo>
                <a:cubicBezTo>
                  <a:pt x="2689926" y="566494"/>
                  <a:pt x="3140091" y="14028"/>
                  <a:pt x="3140091" y="14027"/>
                </a:cubicBezTo>
                <a:cubicBezTo>
                  <a:pt x="3147252" y="5239"/>
                  <a:pt x="3158285" y="0"/>
                  <a:pt x="3169623" y="0"/>
                </a:cubicBezTo>
                <a:close/>
              </a:path>
            </a:pathLst>
          </a:custGeom>
          <a:gradFill>
            <a:gsLst>
              <a:gs pos="5000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4800000" scaled="0"/>
          </a:gradFill>
          <a:ln>
            <a:noFill/>
          </a:ln>
          <a:effectLst>
            <a:outerShdw dist="50800" dir="2700000" algn="ctr" rotWithShape="0">
              <a:schemeClr val="accent1">
                <a:lumMod val="20000"/>
                <a:lumOff val="8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" name="任意多边形: 形状 33"/>
          <p:cNvSpPr/>
          <p:nvPr>
            <p:custDataLst>
              <p:tags r:id="rId6"/>
            </p:custDataLst>
          </p:nvPr>
        </p:nvSpPr>
        <p:spPr>
          <a:xfrm flipV="1">
            <a:off x="1205923" y="3520136"/>
            <a:ext cx="3657731" cy="1526366"/>
          </a:xfrm>
          <a:custGeom>
            <a:avLst/>
            <a:gdLst>
              <a:gd name="connsiteX0" fmla="*/ 3169623 w 3657555"/>
              <a:gd name="connsiteY0" fmla="*/ 0 h 1526293"/>
              <a:gd name="connsiteX1" fmla="*/ 3199159 w 3657555"/>
              <a:gd name="connsiteY1" fmla="*/ 14033 h 1526293"/>
              <a:gd name="connsiteX2" fmla="*/ 3649324 w 3657555"/>
              <a:gd name="connsiteY2" fmla="*/ 566498 h 1526293"/>
              <a:gd name="connsiteX3" fmla="*/ 3654197 w 3657555"/>
              <a:gd name="connsiteY3" fmla="*/ 606909 h 1526293"/>
              <a:gd name="connsiteX4" fmla="*/ 3619784 w 3657555"/>
              <a:gd name="connsiteY4" fmla="*/ 628659 h 1526293"/>
              <a:gd name="connsiteX5" fmla="*/ 3479109 w 3657555"/>
              <a:gd name="connsiteY5" fmla="*/ 628660 h 1526293"/>
              <a:gd name="connsiteX6" fmla="*/ 3392193 w 3657555"/>
              <a:gd name="connsiteY6" fmla="*/ 628660 h 1526293"/>
              <a:gd name="connsiteX7" fmla="*/ 3376132 w 3657555"/>
              <a:gd name="connsiteY7" fmla="*/ 798583 h 1526293"/>
              <a:gd name="connsiteX8" fmla="*/ 2586337 w 3657555"/>
              <a:gd name="connsiteY8" fmla="*/ 1521659 h 1526293"/>
              <a:gd name="connsiteX9" fmla="*/ 2523824 w 3657555"/>
              <a:gd name="connsiteY9" fmla="*/ 1524815 h 1526293"/>
              <a:gd name="connsiteX10" fmla="*/ 2523824 w 3657555"/>
              <a:gd name="connsiteY10" fmla="*/ 1526293 h 1526293"/>
              <a:gd name="connsiteX11" fmla="*/ 2494559 w 3657555"/>
              <a:gd name="connsiteY11" fmla="*/ 1526293 h 1526293"/>
              <a:gd name="connsiteX12" fmla="*/ 0 w 3657555"/>
              <a:gd name="connsiteY12" fmla="*/ 1526293 h 1526293"/>
              <a:gd name="connsiteX13" fmla="*/ 0 w 3657555"/>
              <a:gd name="connsiteY13" fmla="*/ 1077476 h 1526293"/>
              <a:gd name="connsiteX14" fmla="*/ 1721428 w 3657555"/>
              <a:gd name="connsiteY14" fmla="*/ 1077476 h 1526293"/>
              <a:gd name="connsiteX15" fmla="*/ 2494559 w 3657555"/>
              <a:gd name="connsiteY15" fmla="*/ 1077476 h 1526293"/>
              <a:gd name="connsiteX16" fmla="*/ 2934258 w 3657555"/>
              <a:gd name="connsiteY16" fmla="*/ 719112 h 1526293"/>
              <a:gd name="connsiteX17" fmla="*/ 2943376 w 3657555"/>
              <a:gd name="connsiteY17" fmla="*/ 628660 h 1526293"/>
              <a:gd name="connsiteX18" fmla="*/ 2860137 w 3657555"/>
              <a:gd name="connsiteY18" fmla="*/ 628660 h 1526293"/>
              <a:gd name="connsiteX19" fmla="*/ 2719462 w 3657555"/>
              <a:gd name="connsiteY19" fmla="*/ 628659 h 1526293"/>
              <a:gd name="connsiteX20" fmla="*/ 2685049 w 3657555"/>
              <a:gd name="connsiteY20" fmla="*/ 606910 h 1526293"/>
              <a:gd name="connsiteX21" fmla="*/ 2689926 w 3657555"/>
              <a:gd name="connsiteY21" fmla="*/ 566493 h 1526293"/>
              <a:gd name="connsiteX22" fmla="*/ 3140091 w 3657555"/>
              <a:gd name="connsiteY22" fmla="*/ 14027 h 1526293"/>
              <a:gd name="connsiteX23" fmla="*/ 3169623 w 3657555"/>
              <a:gd name="connsiteY23" fmla="*/ 0 h 1526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657555" h="1526293">
                <a:moveTo>
                  <a:pt x="3169623" y="0"/>
                </a:moveTo>
                <a:cubicBezTo>
                  <a:pt x="3180961" y="0"/>
                  <a:pt x="3191998" y="5245"/>
                  <a:pt x="3199159" y="14033"/>
                </a:cubicBezTo>
                <a:cubicBezTo>
                  <a:pt x="3199159" y="14034"/>
                  <a:pt x="3649324" y="566499"/>
                  <a:pt x="3649324" y="566498"/>
                </a:cubicBezTo>
                <a:cubicBezTo>
                  <a:pt x="3658038" y="577193"/>
                  <a:pt x="3660117" y="594450"/>
                  <a:pt x="3654197" y="606909"/>
                </a:cubicBezTo>
                <a:cubicBezTo>
                  <a:pt x="3648277" y="619371"/>
                  <a:pt x="3633579" y="628660"/>
                  <a:pt x="3619784" y="628659"/>
                </a:cubicBezTo>
                <a:cubicBezTo>
                  <a:pt x="3619784" y="628659"/>
                  <a:pt x="3563514" y="628660"/>
                  <a:pt x="3479109" y="628660"/>
                </a:cubicBezTo>
                <a:lnTo>
                  <a:pt x="3392193" y="628660"/>
                </a:lnTo>
                <a:lnTo>
                  <a:pt x="3376132" y="798583"/>
                </a:lnTo>
                <a:cubicBezTo>
                  <a:pt x="3302335" y="1183736"/>
                  <a:pt x="2982395" y="1481437"/>
                  <a:pt x="2586337" y="1521659"/>
                </a:cubicBezTo>
                <a:lnTo>
                  <a:pt x="2523824" y="1524815"/>
                </a:lnTo>
                <a:lnTo>
                  <a:pt x="2523824" y="1526293"/>
                </a:lnTo>
                <a:lnTo>
                  <a:pt x="2494559" y="1526293"/>
                </a:lnTo>
                <a:lnTo>
                  <a:pt x="0" y="1526293"/>
                </a:lnTo>
                <a:lnTo>
                  <a:pt x="0" y="1077476"/>
                </a:lnTo>
                <a:lnTo>
                  <a:pt x="1721428" y="1077476"/>
                </a:lnTo>
                <a:lnTo>
                  <a:pt x="2494559" y="1077476"/>
                </a:lnTo>
                <a:cubicBezTo>
                  <a:pt x="2711450" y="1077476"/>
                  <a:pt x="2892407" y="923630"/>
                  <a:pt x="2934258" y="719112"/>
                </a:cubicBezTo>
                <a:lnTo>
                  <a:pt x="2943376" y="628660"/>
                </a:lnTo>
                <a:lnTo>
                  <a:pt x="2860137" y="628660"/>
                </a:lnTo>
                <a:cubicBezTo>
                  <a:pt x="2775732" y="628660"/>
                  <a:pt x="2719462" y="628659"/>
                  <a:pt x="2719462" y="628659"/>
                </a:cubicBezTo>
                <a:cubicBezTo>
                  <a:pt x="2705667" y="628660"/>
                  <a:pt x="2690969" y="619371"/>
                  <a:pt x="2685049" y="606910"/>
                </a:cubicBezTo>
                <a:cubicBezTo>
                  <a:pt x="2679129" y="594450"/>
                  <a:pt x="2681212" y="577188"/>
                  <a:pt x="2689926" y="566493"/>
                </a:cubicBezTo>
                <a:cubicBezTo>
                  <a:pt x="2689926" y="566494"/>
                  <a:pt x="3140091" y="14028"/>
                  <a:pt x="3140091" y="14027"/>
                </a:cubicBezTo>
                <a:cubicBezTo>
                  <a:pt x="3147252" y="5239"/>
                  <a:pt x="3158285" y="0"/>
                  <a:pt x="3169623" y="0"/>
                </a:cubicBezTo>
                <a:close/>
              </a:path>
            </a:pathLst>
          </a:custGeom>
          <a:gradFill flip="none" rotWithShape="1">
            <a:gsLst>
              <a:gs pos="5000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4800000" scaled="0"/>
            <a:tileRect/>
          </a:gradFill>
          <a:ln>
            <a:noFill/>
          </a:ln>
          <a:effectLst>
            <a:outerShdw dist="50800" dir="18900000" algn="bl" rotWithShape="0">
              <a:schemeClr val="accent1">
                <a:lumMod val="20000"/>
                <a:lumOff val="8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" name="任意多边形: 形状 39"/>
          <p:cNvSpPr/>
          <p:nvPr>
            <p:custDataLst>
              <p:tags r:id="rId7"/>
            </p:custDataLst>
          </p:nvPr>
        </p:nvSpPr>
        <p:spPr>
          <a:xfrm>
            <a:off x="0" y="2412007"/>
            <a:ext cx="3134567" cy="1526366"/>
          </a:xfrm>
          <a:custGeom>
            <a:avLst/>
            <a:gdLst>
              <a:gd name="connsiteX0" fmla="*/ 2646484 w 3134416"/>
              <a:gd name="connsiteY0" fmla="*/ 0 h 1526293"/>
              <a:gd name="connsiteX1" fmla="*/ 2676020 w 3134416"/>
              <a:gd name="connsiteY1" fmla="*/ 14033 h 1526293"/>
              <a:gd name="connsiteX2" fmla="*/ 3126185 w 3134416"/>
              <a:gd name="connsiteY2" fmla="*/ 566498 h 1526293"/>
              <a:gd name="connsiteX3" fmla="*/ 3131058 w 3134416"/>
              <a:gd name="connsiteY3" fmla="*/ 606909 h 1526293"/>
              <a:gd name="connsiteX4" fmla="*/ 3096645 w 3134416"/>
              <a:gd name="connsiteY4" fmla="*/ 628659 h 1526293"/>
              <a:gd name="connsiteX5" fmla="*/ 2955970 w 3134416"/>
              <a:gd name="connsiteY5" fmla="*/ 628660 h 1526293"/>
              <a:gd name="connsiteX6" fmla="*/ 2869054 w 3134416"/>
              <a:gd name="connsiteY6" fmla="*/ 628660 h 1526293"/>
              <a:gd name="connsiteX7" fmla="*/ 2852993 w 3134416"/>
              <a:gd name="connsiteY7" fmla="*/ 798583 h 1526293"/>
              <a:gd name="connsiteX8" fmla="*/ 2063198 w 3134416"/>
              <a:gd name="connsiteY8" fmla="*/ 1521659 h 1526293"/>
              <a:gd name="connsiteX9" fmla="*/ 2000685 w 3134416"/>
              <a:gd name="connsiteY9" fmla="*/ 1524815 h 1526293"/>
              <a:gd name="connsiteX10" fmla="*/ 2000685 w 3134416"/>
              <a:gd name="connsiteY10" fmla="*/ 1526293 h 1526293"/>
              <a:gd name="connsiteX11" fmla="*/ 1971420 w 3134416"/>
              <a:gd name="connsiteY11" fmla="*/ 1526293 h 1526293"/>
              <a:gd name="connsiteX12" fmla="*/ 0 w 3134416"/>
              <a:gd name="connsiteY12" fmla="*/ 1526293 h 1526293"/>
              <a:gd name="connsiteX13" fmla="*/ 0 w 3134416"/>
              <a:gd name="connsiteY13" fmla="*/ 1077476 h 1526293"/>
              <a:gd name="connsiteX14" fmla="*/ 1198289 w 3134416"/>
              <a:gd name="connsiteY14" fmla="*/ 1077476 h 1526293"/>
              <a:gd name="connsiteX15" fmla="*/ 1971420 w 3134416"/>
              <a:gd name="connsiteY15" fmla="*/ 1077476 h 1526293"/>
              <a:gd name="connsiteX16" fmla="*/ 2411119 w 3134416"/>
              <a:gd name="connsiteY16" fmla="*/ 719112 h 1526293"/>
              <a:gd name="connsiteX17" fmla="*/ 2420237 w 3134416"/>
              <a:gd name="connsiteY17" fmla="*/ 628660 h 1526293"/>
              <a:gd name="connsiteX18" fmla="*/ 2336998 w 3134416"/>
              <a:gd name="connsiteY18" fmla="*/ 628660 h 1526293"/>
              <a:gd name="connsiteX19" fmla="*/ 2196323 w 3134416"/>
              <a:gd name="connsiteY19" fmla="*/ 628659 h 1526293"/>
              <a:gd name="connsiteX20" fmla="*/ 2161910 w 3134416"/>
              <a:gd name="connsiteY20" fmla="*/ 606910 h 1526293"/>
              <a:gd name="connsiteX21" fmla="*/ 2166787 w 3134416"/>
              <a:gd name="connsiteY21" fmla="*/ 566493 h 1526293"/>
              <a:gd name="connsiteX22" fmla="*/ 2616952 w 3134416"/>
              <a:gd name="connsiteY22" fmla="*/ 14027 h 1526293"/>
              <a:gd name="connsiteX23" fmla="*/ 2646484 w 3134416"/>
              <a:gd name="connsiteY23" fmla="*/ 0 h 1526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134416" h="1526293">
                <a:moveTo>
                  <a:pt x="2646484" y="0"/>
                </a:moveTo>
                <a:cubicBezTo>
                  <a:pt x="2657822" y="0"/>
                  <a:pt x="2668859" y="5245"/>
                  <a:pt x="2676020" y="14033"/>
                </a:cubicBezTo>
                <a:cubicBezTo>
                  <a:pt x="2676020" y="14034"/>
                  <a:pt x="3126185" y="566499"/>
                  <a:pt x="3126185" y="566498"/>
                </a:cubicBezTo>
                <a:cubicBezTo>
                  <a:pt x="3134899" y="577193"/>
                  <a:pt x="3136978" y="594450"/>
                  <a:pt x="3131058" y="606909"/>
                </a:cubicBezTo>
                <a:cubicBezTo>
                  <a:pt x="3125138" y="619371"/>
                  <a:pt x="3110440" y="628660"/>
                  <a:pt x="3096645" y="628659"/>
                </a:cubicBezTo>
                <a:cubicBezTo>
                  <a:pt x="3096645" y="628659"/>
                  <a:pt x="3040375" y="628660"/>
                  <a:pt x="2955970" y="628660"/>
                </a:cubicBezTo>
                <a:lnTo>
                  <a:pt x="2869054" y="628660"/>
                </a:lnTo>
                <a:lnTo>
                  <a:pt x="2852993" y="798583"/>
                </a:lnTo>
                <a:cubicBezTo>
                  <a:pt x="2779196" y="1183736"/>
                  <a:pt x="2459256" y="1481437"/>
                  <a:pt x="2063198" y="1521659"/>
                </a:cubicBezTo>
                <a:lnTo>
                  <a:pt x="2000685" y="1524815"/>
                </a:lnTo>
                <a:lnTo>
                  <a:pt x="2000685" y="1526293"/>
                </a:lnTo>
                <a:lnTo>
                  <a:pt x="1971420" y="1526293"/>
                </a:lnTo>
                <a:lnTo>
                  <a:pt x="0" y="1526293"/>
                </a:lnTo>
                <a:lnTo>
                  <a:pt x="0" y="1077476"/>
                </a:lnTo>
                <a:lnTo>
                  <a:pt x="1198289" y="1077476"/>
                </a:lnTo>
                <a:lnTo>
                  <a:pt x="1971420" y="1077476"/>
                </a:lnTo>
                <a:cubicBezTo>
                  <a:pt x="2188311" y="1077476"/>
                  <a:pt x="2369268" y="923630"/>
                  <a:pt x="2411119" y="719112"/>
                </a:cubicBezTo>
                <a:lnTo>
                  <a:pt x="2420237" y="628660"/>
                </a:lnTo>
                <a:lnTo>
                  <a:pt x="2336998" y="628660"/>
                </a:lnTo>
                <a:cubicBezTo>
                  <a:pt x="2252593" y="628660"/>
                  <a:pt x="2196323" y="628659"/>
                  <a:pt x="2196323" y="628659"/>
                </a:cubicBezTo>
                <a:cubicBezTo>
                  <a:pt x="2182528" y="628660"/>
                  <a:pt x="2167830" y="619371"/>
                  <a:pt x="2161910" y="606910"/>
                </a:cubicBezTo>
                <a:cubicBezTo>
                  <a:pt x="2155990" y="594450"/>
                  <a:pt x="2158073" y="577188"/>
                  <a:pt x="2166787" y="566493"/>
                </a:cubicBezTo>
                <a:cubicBezTo>
                  <a:pt x="2166787" y="566494"/>
                  <a:pt x="2616952" y="14028"/>
                  <a:pt x="2616952" y="14027"/>
                </a:cubicBezTo>
                <a:cubicBezTo>
                  <a:pt x="2624113" y="5239"/>
                  <a:pt x="2635146" y="0"/>
                  <a:pt x="2646484" y="0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40000"/>
                  <a:lumOff val="60000"/>
                </a:schemeClr>
              </a:gs>
              <a:gs pos="48000">
                <a:schemeClr val="accent1"/>
              </a:gs>
            </a:gsLst>
            <a:lin ang="7200000" scaled="0"/>
          </a:gradFill>
          <a:ln>
            <a:noFill/>
          </a:ln>
          <a:effectLst>
            <a:outerShdw dist="50800" dir="2700000" algn="tl" rotWithShape="0">
              <a:schemeClr val="accent1">
                <a:lumMod val="20000"/>
                <a:lumOff val="8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/>
          </a:p>
        </p:txBody>
      </p:sp>
      <p:sp>
        <p:nvSpPr>
          <p:cNvPr id="7" name="矩形 6"/>
          <p:cNvSpPr/>
          <p:nvPr>
            <p:custDataLst>
              <p:tags r:id="rId8"/>
            </p:custDataLst>
          </p:nvPr>
        </p:nvSpPr>
        <p:spPr>
          <a:xfrm>
            <a:off x="1139245" y="1315945"/>
            <a:ext cx="3060147" cy="4854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+中文正文" charset="0"/>
                <a:sym typeface="+mn-ea"/>
              </a:rPr>
              <a:t>微软 Word 和 Grammarly 可检测并纠正语法错误。</a:t>
            </a:r>
          </a:p>
        </p:txBody>
      </p: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1139245" y="1936370"/>
            <a:ext cx="3060147" cy="360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2000" b="1" kern="0" dirty="0">
                <a:solidFill>
                  <a:schemeClr val="tx1"/>
                </a:solidFill>
                <a:latin typeface="+中文正文" charset="0"/>
              </a:rPr>
              <a:t>语法检查功能</a:t>
            </a:r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2843667" y="5171850"/>
            <a:ext cx="3060147" cy="360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2000" b="1" kern="0" dirty="0">
                <a:solidFill>
                  <a:schemeClr val="tx1"/>
                </a:solidFill>
                <a:latin typeface="+中文正文" charset="0"/>
              </a:rPr>
              <a:t>拼写纠错能力</a:t>
            </a:r>
          </a:p>
        </p:txBody>
      </p:sp>
      <p:sp>
        <p:nvSpPr>
          <p:cNvPr id="11" name="矩形 10"/>
          <p:cNvSpPr/>
          <p:nvPr>
            <p:custDataLst>
              <p:tags r:id="rId11"/>
            </p:custDataLst>
          </p:nvPr>
        </p:nvSpPr>
        <p:spPr>
          <a:xfrm>
            <a:off x="2843667" y="5562394"/>
            <a:ext cx="3060147" cy="4860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+中文正文" charset="0"/>
                <a:sym typeface="+mn-ea"/>
              </a:rPr>
              <a:t>这些工具能识别拼写错误并提供正确拼写建议。</a:t>
            </a:r>
          </a:p>
        </p:txBody>
      </p:sp>
      <p:sp>
        <p:nvSpPr>
          <p:cNvPr id="14" name="矩形 13"/>
          <p:cNvSpPr/>
          <p:nvPr>
            <p:custDataLst>
              <p:tags r:id="rId12"/>
            </p:custDataLst>
          </p:nvPr>
        </p:nvSpPr>
        <p:spPr>
          <a:xfrm>
            <a:off x="4566505" y="1315945"/>
            <a:ext cx="3060147" cy="4854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+中文正文" charset="0"/>
                <a:sym typeface="+mn-ea"/>
              </a:rPr>
              <a:t>根据上下文推荐合适的词汇，丰富文章表达。</a:t>
            </a:r>
          </a:p>
        </p:txBody>
      </p:sp>
      <p:sp>
        <p:nvSpPr>
          <p:cNvPr id="15" name="矩形 14"/>
          <p:cNvSpPr/>
          <p:nvPr>
            <p:custDataLst>
              <p:tags r:id="rId13"/>
            </p:custDataLst>
          </p:nvPr>
        </p:nvSpPr>
        <p:spPr>
          <a:xfrm>
            <a:off x="4566505" y="1936370"/>
            <a:ext cx="3060147" cy="360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2000" b="1" kern="0" dirty="0">
                <a:solidFill>
                  <a:schemeClr val="tx1"/>
                </a:solidFill>
                <a:latin typeface="+中文正文" charset="0"/>
              </a:rPr>
              <a:t>词汇推荐机制</a:t>
            </a:r>
          </a:p>
        </p:txBody>
      </p:sp>
      <p:sp>
        <p:nvSpPr>
          <p:cNvPr id="16" name="矩形 15"/>
          <p:cNvSpPr/>
          <p:nvPr>
            <p:custDataLst>
              <p:tags r:id="rId14"/>
            </p:custDataLst>
          </p:nvPr>
        </p:nvSpPr>
        <p:spPr>
          <a:xfrm>
            <a:off x="7993130" y="1315945"/>
            <a:ext cx="3060147" cy="4854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+中文正文" charset="0"/>
                <a:sym typeface="+mn-ea"/>
              </a:rPr>
              <a:t>智能写作助手能基于输入生成文章内容。</a:t>
            </a:r>
          </a:p>
        </p:txBody>
      </p:sp>
      <p:sp>
        <p:nvSpPr>
          <p:cNvPr id="17" name="矩形 16"/>
          <p:cNvSpPr/>
          <p:nvPr>
            <p:custDataLst>
              <p:tags r:id="rId15"/>
            </p:custDataLst>
          </p:nvPr>
        </p:nvSpPr>
        <p:spPr>
          <a:xfrm>
            <a:off x="7993130" y="1936370"/>
            <a:ext cx="3060147" cy="360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2000" b="1" kern="0" dirty="0">
                <a:solidFill>
                  <a:schemeClr val="tx1"/>
                </a:solidFill>
                <a:latin typeface="+中文正文" charset="0"/>
              </a:rPr>
              <a:t>内容生成功能</a:t>
            </a:r>
          </a:p>
        </p:txBody>
      </p:sp>
      <p:sp>
        <p:nvSpPr>
          <p:cNvPr id="20" name="矩形 19"/>
          <p:cNvSpPr/>
          <p:nvPr>
            <p:custDataLst>
              <p:tags r:id="rId16"/>
            </p:custDataLst>
          </p:nvPr>
        </p:nvSpPr>
        <p:spPr>
          <a:xfrm>
            <a:off x="6300773" y="5171850"/>
            <a:ext cx="3060147" cy="360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2000" b="1" kern="0" dirty="0">
                <a:solidFill>
                  <a:schemeClr val="tx1"/>
                </a:solidFill>
                <a:latin typeface="+中文正文" charset="0"/>
              </a:rPr>
              <a:t>自动生成文章大纲</a:t>
            </a:r>
          </a:p>
        </p:txBody>
      </p:sp>
      <p:sp>
        <p:nvSpPr>
          <p:cNvPr id="21" name="椭圆 20"/>
          <p:cNvSpPr/>
          <p:nvPr>
            <p:custDataLst>
              <p:tags r:id="rId17"/>
            </p:custDataLst>
          </p:nvPr>
        </p:nvSpPr>
        <p:spPr>
          <a:xfrm>
            <a:off x="2483605" y="2630458"/>
            <a:ext cx="311651" cy="311651"/>
          </a:xfrm>
          <a:prstGeom prst="ellipse">
            <a:avLst/>
          </a:prstGeom>
          <a:noFill/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1800" b="1" kern="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1</a:t>
            </a:r>
          </a:p>
        </p:txBody>
      </p:sp>
      <p:sp>
        <p:nvSpPr>
          <p:cNvPr id="22" name="椭圆 21"/>
          <p:cNvSpPr/>
          <p:nvPr>
            <p:custDataLst>
              <p:tags r:id="rId18"/>
            </p:custDataLst>
          </p:nvPr>
        </p:nvSpPr>
        <p:spPr>
          <a:xfrm>
            <a:off x="4214063" y="4492368"/>
            <a:ext cx="311651" cy="311651"/>
          </a:xfrm>
          <a:prstGeom prst="ellipse">
            <a:avLst/>
          </a:prstGeom>
          <a:noFill/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1800" b="1" kern="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2</a:t>
            </a:r>
          </a:p>
        </p:txBody>
      </p:sp>
      <p:sp>
        <p:nvSpPr>
          <p:cNvPr id="23" name="椭圆 22"/>
          <p:cNvSpPr/>
          <p:nvPr>
            <p:custDataLst>
              <p:tags r:id="rId19"/>
            </p:custDataLst>
          </p:nvPr>
        </p:nvSpPr>
        <p:spPr>
          <a:xfrm>
            <a:off x="5947696" y="2630458"/>
            <a:ext cx="311651" cy="311651"/>
          </a:xfrm>
          <a:prstGeom prst="ellipse">
            <a:avLst/>
          </a:prstGeom>
          <a:noFill/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1800" b="1" kern="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3</a:t>
            </a:r>
          </a:p>
        </p:txBody>
      </p:sp>
      <p:sp>
        <p:nvSpPr>
          <p:cNvPr id="24" name="椭圆 23"/>
          <p:cNvSpPr/>
          <p:nvPr>
            <p:custDataLst>
              <p:tags r:id="rId20"/>
            </p:custDataLst>
          </p:nvPr>
        </p:nvSpPr>
        <p:spPr>
          <a:xfrm>
            <a:off x="7671804" y="4468236"/>
            <a:ext cx="311651" cy="311651"/>
          </a:xfrm>
          <a:prstGeom prst="ellipse">
            <a:avLst/>
          </a:prstGeom>
          <a:noFill/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1800" b="1" kern="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4</a:t>
            </a:r>
          </a:p>
        </p:txBody>
      </p:sp>
      <p:sp>
        <p:nvSpPr>
          <p:cNvPr id="25" name="椭圆 24"/>
          <p:cNvSpPr/>
          <p:nvPr>
            <p:custDataLst>
              <p:tags r:id="rId21"/>
            </p:custDataLst>
          </p:nvPr>
        </p:nvSpPr>
        <p:spPr>
          <a:xfrm>
            <a:off x="9398452" y="2632363"/>
            <a:ext cx="311651" cy="311651"/>
          </a:xfrm>
          <a:prstGeom prst="ellipse">
            <a:avLst/>
          </a:prstGeom>
          <a:noFill/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1800" b="1" kern="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ea"/>
              </a:rPr>
              <a:t>5</a:t>
            </a:r>
          </a:p>
        </p:txBody>
      </p:sp>
      <p:sp>
        <p:nvSpPr>
          <p:cNvPr id="26" name="矩形 25"/>
          <p:cNvSpPr/>
          <p:nvPr>
            <p:custDataLst>
              <p:tags r:id="rId22"/>
            </p:custDataLst>
          </p:nvPr>
        </p:nvSpPr>
        <p:spPr>
          <a:xfrm>
            <a:off x="6300773" y="5562394"/>
            <a:ext cx="3060147" cy="4860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lang="zh-CN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+中文正文" charset="0"/>
                <a:sym typeface="+mn-ea"/>
              </a:rPr>
              <a:t>根据主题和关键词自动生成文章结构。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69265" y="2117301"/>
            <a:ext cx="2309495" cy="2947248"/>
          </a:xfrm>
        </p:spPr>
        <p:txBody>
          <a:bodyPr anchor="ctr">
            <a:normAutofit/>
          </a:bodyPr>
          <a:lstStyle/>
          <a:p>
            <a:pPr algn="ctr"/>
            <a:r>
              <a:rPr lang="zh-CN" altLang="en-US" dirty="0"/>
              <a:t>语音助手</a:t>
            </a:r>
          </a:p>
        </p:txBody>
      </p:sp>
      <p:pic>
        <p:nvPicPr>
          <p:cNvPr id="28" name="图片 27" descr="/data/temp/41ae196e-9454-11ef-a9cb-d64451e130d8.jpg@base@tag=imgScale&amp;m=1&amp;w=539&amp;h=598&amp;q=9541ae196e-9454-11ef-a9cb-d64451e130d8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4"/>
          <a:srcRect l="18811" r="21152"/>
          <a:stretch>
            <a:fillRect/>
          </a:stretch>
        </p:blipFill>
        <p:spPr>
          <a:xfrm>
            <a:off x="3238698" y="1087237"/>
            <a:ext cx="1943779" cy="21584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  <p:pic>
        <p:nvPicPr>
          <p:cNvPr id="26" name="图片 25" descr="/data/temp/41ae18a8-9454-11ef-a9cb-d64451e130d8.jpg@base@tag=imgScale&amp;m=1&amp;w=539&amp;h=598&amp;q=9541ae18a8-9454-11ef-a9cb-d64451e130d8"/>
          <p:cNvPicPr/>
          <p:nvPr>
            <p:custDataLst>
              <p:tags r:id="rId4"/>
            </p:custDataLst>
          </p:nvPr>
        </p:nvPicPr>
        <p:blipFill rotWithShape="1">
          <a:blip r:embed="rId25"/>
          <a:srcRect l="23561" r="23561"/>
          <a:stretch>
            <a:fillRect/>
          </a:stretch>
        </p:blipFill>
        <p:spPr>
          <a:xfrm>
            <a:off x="5409407" y="1084694"/>
            <a:ext cx="1942923" cy="21584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  <p:pic>
        <p:nvPicPr>
          <p:cNvPr id="22" name="图片 21" descr="/data/temp/41ae1a17-9454-11ef-a9cb-d64451e130d8.jpg@base@tag=imgScale&amp;m=1&amp;w=539&amp;h=600&amp;q=9541ae1a17-9454-11ef-a9cb-d64451e130d8"/>
          <p:cNvPicPr/>
          <p:nvPr>
            <p:custDataLst>
              <p:tags r:id="rId5"/>
            </p:custDataLst>
          </p:nvPr>
        </p:nvPicPr>
        <p:blipFill rotWithShape="1">
          <a:blip r:embed="rId26"/>
          <a:srcRect l="20845" r="20845"/>
          <a:stretch>
            <a:fillRect/>
          </a:stretch>
        </p:blipFill>
        <p:spPr>
          <a:xfrm>
            <a:off x="7579480" y="1079607"/>
            <a:ext cx="1942923" cy="21660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  <p:pic>
        <p:nvPicPr>
          <p:cNvPr id="24" name="图片 23" descr="/data/temp/41ae19e3-9454-11ef-a9cb-d64451e130d8.jpg@base@tag=imgScale&amp;m=1&amp;w=539&amp;h=600&amp;q=9541ae19e3-9454-11ef-a9cb-d64451e130d8"/>
          <p:cNvPicPr/>
          <p:nvPr>
            <p:custDataLst>
              <p:tags r:id="rId6"/>
            </p:custDataLst>
          </p:nvPr>
        </p:nvPicPr>
        <p:blipFill rotWithShape="1">
          <a:blip r:embed="rId27"/>
          <a:srcRect l="24780" r="24780"/>
          <a:stretch>
            <a:fillRect/>
          </a:stretch>
        </p:blipFill>
        <p:spPr>
          <a:xfrm>
            <a:off x="9748917" y="1084694"/>
            <a:ext cx="1942923" cy="21660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  <p:sp>
        <p:nvSpPr>
          <p:cNvPr id="5" name="Rectangle 41757_#color-886&amp;3357"/>
          <p:cNvSpPr/>
          <p:nvPr>
            <p:custDataLst>
              <p:tags r:id="rId7"/>
            </p:custDataLst>
          </p:nvPr>
        </p:nvSpPr>
        <p:spPr>
          <a:xfrm>
            <a:off x="3478405" y="2601138"/>
            <a:ext cx="1802340" cy="3398453"/>
          </a:xfrm>
          <a:prstGeom prst="roundRect">
            <a:avLst>
              <a:gd name="adj" fmla="val 9316"/>
            </a:avLst>
          </a:prstGeom>
          <a:solidFill>
            <a:schemeClr val="lt1"/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3714932" y="2866277"/>
            <a:ext cx="1340048" cy="46224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3000" b="1">
                <a:solidFill>
                  <a:schemeClr val="accent1"/>
                </a:solidFill>
                <a:latin typeface="+mn-ea"/>
                <a:cs typeface="+mn-ea"/>
              </a:rPr>
              <a:t>01</a:t>
            </a:r>
            <a:endParaRPr lang="zh-CN" altLang="en-US" sz="30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7" name="矩形 6"/>
          <p:cNvSpPr/>
          <p:nvPr>
            <p:custDataLst>
              <p:tags r:id="rId9"/>
            </p:custDataLst>
          </p:nvPr>
        </p:nvSpPr>
        <p:spPr>
          <a:xfrm>
            <a:off x="3714932" y="4022208"/>
            <a:ext cx="1340321" cy="181846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30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通过自然语言处理技术理解并执行用户语音指令的智能系统。</a:t>
            </a:r>
          </a:p>
        </p:txBody>
      </p: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3714932" y="3365400"/>
            <a:ext cx="1339668" cy="62040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chemeClr val="dk1">
                    <a:lumMod val="100000"/>
                  </a:schemeClr>
                </a:solidFill>
                <a:latin typeface="+mn-ea"/>
                <a:cs typeface="+mn-ea"/>
              </a:rPr>
              <a:t>语音助手的定义</a:t>
            </a:r>
          </a:p>
        </p:txBody>
      </p:sp>
      <p:sp>
        <p:nvSpPr>
          <p:cNvPr id="14" name="Rectangle 41757_#color-886&amp;3357"/>
          <p:cNvSpPr/>
          <p:nvPr>
            <p:custDataLst>
              <p:tags r:id="rId11"/>
            </p:custDataLst>
          </p:nvPr>
        </p:nvSpPr>
        <p:spPr>
          <a:xfrm>
            <a:off x="5663102" y="2600502"/>
            <a:ext cx="1802340" cy="3399214"/>
          </a:xfrm>
          <a:prstGeom prst="roundRect">
            <a:avLst>
              <a:gd name="adj" fmla="val 9316"/>
            </a:avLst>
          </a:prstGeom>
          <a:solidFill>
            <a:schemeClr val="lt1"/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lstStyle/>
          <a:p>
            <a:endParaRPr lang="zh-CN" altLang="en-US" dirty="0"/>
          </a:p>
        </p:txBody>
      </p:sp>
      <p:sp>
        <p:nvSpPr>
          <p:cNvPr id="23" name="矩形 22"/>
          <p:cNvSpPr/>
          <p:nvPr>
            <p:custDataLst>
              <p:tags r:id="rId12"/>
            </p:custDataLst>
          </p:nvPr>
        </p:nvSpPr>
        <p:spPr>
          <a:xfrm>
            <a:off x="5898993" y="2866277"/>
            <a:ext cx="1340048" cy="46224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3000" b="1">
                <a:solidFill>
                  <a:schemeClr val="accent1"/>
                </a:solidFill>
                <a:latin typeface="+mn-ea"/>
                <a:cs typeface="+mn-ea"/>
              </a:rPr>
              <a:t>02</a:t>
            </a:r>
            <a:endParaRPr lang="zh-CN" altLang="en-US" sz="30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25" name="矩形 24"/>
          <p:cNvSpPr/>
          <p:nvPr>
            <p:custDataLst>
              <p:tags r:id="rId13"/>
            </p:custDataLst>
          </p:nvPr>
        </p:nvSpPr>
        <p:spPr>
          <a:xfrm>
            <a:off x="5898993" y="4022208"/>
            <a:ext cx="1340321" cy="181846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30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查询信息、播放音乐、设置提醒、发送短信等。</a:t>
            </a:r>
          </a:p>
        </p:txBody>
      </p:sp>
      <p:sp>
        <p:nvSpPr>
          <p:cNvPr id="27" name="矩形 26"/>
          <p:cNvSpPr/>
          <p:nvPr>
            <p:custDataLst>
              <p:tags r:id="rId14"/>
            </p:custDataLst>
          </p:nvPr>
        </p:nvSpPr>
        <p:spPr>
          <a:xfrm>
            <a:off x="5898993" y="3365400"/>
            <a:ext cx="1340048" cy="62040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chemeClr val="dk1">
                    <a:lumMod val="100000"/>
                  </a:schemeClr>
                </a:solidFill>
                <a:latin typeface="+mn-ea"/>
                <a:cs typeface="+mn-ea"/>
              </a:rPr>
              <a:t>语音助手的功能</a:t>
            </a:r>
          </a:p>
        </p:txBody>
      </p:sp>
      <p:sp>
        <p:nvSpPr>
          <p:cNvPr id="9" name="Rectangle 41757_#color-886&amp;3357"/>
          <p:cNvSpPr/>
          <p:nvPr>
            <p:custDataLst>
              <p:tags r:id="rId15"/>
            </p:custDataLst>
          </p:nvPr>
        </p:nvSpPr>
        <p:spPr>
          <a:xfrm>
            <a:off x="7847163" y="2600502"/>
            <a:ext cx="1802340" cy="3399214"/>
          </a:xfrm>
          <a:prstGeom prst="roundRect">
            <a:avLst>
              <a:gd name="adj" fmla="val 9316"/>
            </a:avLst>
          </a:prstGeom>
          <a:solidFill>
            <a:schemeClr val="lt1"/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29" name="矩形 28"/>
          <p:cNvSpPr/>
          <p:nvPr>
            <p:custDataLst>
              <p:tags r:id="rId16"/>
            </p:custDataLst>
          </p:nvPr>
        </p:nvSpPr>
        <p:spPr>
          <a:xfrm>
            <a:off x="8083690" y="2866277"/>
            <a:ext cx="1340048" cy="46224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3000" b="1">
                <a:solidFill>
                  <a:schemeClr val="accent1"/>
                </a:solidFill>
                <a:latin typeface="+mn-ea"/>
                <a:cs typeface="+mn-ea"/>
              </a:rPr>
              <a:t>03</a:t>
            </a:r>
            <a:endParaRPr lang="zh-CN" altLang="en-US" sz="30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30" name="矩形 29"/>
          <p:cNvSpPr/>
          <p:nvPr>
            <p:custDataLst>
              <p:tags r:id="rId17"/>
            </p:custDataLst>
          </p:nvPr>
        </p:nvSpPr>
        <p:spPr>
          <a:xfrm>
            <a:off x="8083690" y="4022208"/>
            <a:ext cx="1340321" cy="181846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30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无需手动操作，实现与设备的便捷交互。</a:t>
            </a:r>
          </a:p>
        </p:txBody>
      </p:sp>
      <p:sp>
        <p:nvSpPr>
          <p:cNvPr id="31" name="矩形 30"/>
          <p:cNvSpPr/>
          <p:nvPr>
            <p:custDataLst>
              <p:tags r:id="rId18"/>
            </p:custDataLst>
          </p:nvPr>
        </p:nvSpPr>
        <p:spPr>
          <a:xfrm>
            <a:off x="8083690" y="3365400"/>
            <a:ext cx="1340048" cy="62040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chemeClr val="dk1">
                    <a:lumMod val="100000"/>
                  </a:schemeClr>
                </a:solidFill>
                <a:latin typeface="+mn-ea"/>
                <a:cs typeface="+mn-ea"/>
              </a:rPr>
              <a:t>语音助手的便捷性</a:t>
            </a:r>
          </a:p>
        </p:txBody>
      </p:sp>
      <p:sp>
        <p:nvSpPr>
          <p:cNvPr id="19" name="Rectangle 41757_#color-886&amp;3357"/>
          <p:cNvSpPr/>
          <p:nvPr>
            <p:custDataLst>
              <p:tags r:id="rId19"/>
            </p:custDataLst>
          </p:nvPr>
        </p:nvSpPr>
        <p:spPr>
          <a:xfrm>
            <a:off x="10031860" y="2600502"/>
            <a:ext cx="1802340" cy="3399214"/>
          </a:xfrm>
          <a:prstGeom prst="roundRect">
            <a:avLst>
              <a:gd name="adj" fmla="val 9316"/>
            </a:avLst>
          </a:prstGeom>
          <a:solidFill>
            <a:schemeClr val="lt1"/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32" name="矩形 31"/>
          <p:cNvSpPr/>
          <p:nvPr>
            <p:custDataLst>
              <p:tags r:id="rId20"/>
            </p:custDataLst>
          </p:nvPr>
        </p:nvSpPr>
        <p:spPr>
          <a:xfrm>
            <a:off x="10268387" y="2866277"/>
            <a:ext cx="1340049" cy="46224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3000" b="1">
                <a:solidFill>
                  <a:schemeClr val="accent1"/>
                </a:solidFill>
                <a:latin typeface="+mn-ea"/>
                <a:cs typeface="+mn-ea"/>
              </a:rPr>
              <a:t>04</a:t>
            </a:r>
            <a:endParaRPr lang="zh-CN" altLang="en-US" sz="30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33" name="矩形 32"/>
          <p:cNvSpPr/>
          <p:nvPr>
            <p:custDataLst>
              <p:tags r:id="rId21"/>
            </p:custDataLst>
          </p:nvPr>
        </p:nvSpPr>
        <p:spPr>
          <a:xfrm>
            <a:off x="10268387" y="4022208"/>
            <a:ext cx="1340322" cy="181846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30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与其他智能设备联动，实现智能家居控制等功能。</a:t>
            </a:r>
          </a:p>
        </p:txBody>
      </p:sp>
      <p:sp>
        <p:nvSpPr>
          <p:cNvPr id="34" name="矩形 33"/>
          <p:cNvSpPr/>
          <p:nvPr>
            <p:custDataLst>
              <p:tags r:id="rId22"/>
            </p:custDataLst>
          </p:nvPr>
        </p:nvSpPr>
        <p:spPr>
          <a:xfrm>
            <a:off x="10268387" y="3365400"/>
            <a:ext cx="1340049" cy="62040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chemeClr val="dk1">
                    <a:lumMod val="100000"/>
                  </a:schemeClr>
                </a:solidFill>
                <a:latin typeface="+mn-ea"/>
                <a:cs typeface="+mn-ea"/>
              </a:rPr>
              <a:t>语音助手的联动能力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AI自然语言处理不足</a:t>
            </a:r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zh-CN"/>
              <a:t>03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5960" y="360000"/>
            <a:ext cx="10800000" cy="720000"/>
          </a:xfrm>
        </p:spPr>
        <p:txBody>
          <a:bodyPr/>
          <a:lstStyle/>
          <a:p>
            <a:r>
              <a:rPr lang="zh-CN" altLang="en-US"/>
              <a:t>对于语言的理解深度有限</a:t>
            </a:r>
          </a:p>
        </p:txBody>
      </p:sp>
      <p:pic>
        <p:nvPicPr>
          <p:cNvPr id="4" name="@path_Rectangle 41763-859&amp;389" descr="/data/temp/429c35da-9454-11ef-a9cb-d64451e130d8.jpg@base@tag=imgScale&amp;m=1&amp;w=1403&amp;h=1904&amp;q=95429c35da-9454-11ef-a9cb-d64451e130d8"/>
          <p:cNvPicPr/>
          <p:nvPr>
            <p:custDataLst>
              <p:tags r:id="rId3"/>
            </p:custDataLst>
          </p:nvPr>
        </p:nvPicPr>
        <p:blipFill>
          <a:blip r:embed="rId21"/>
          <a:srcRect b="1513"/>
        </p:blipFill>
        <p:spPr>
          <a:xfrm>
            <a:off x="7137400" y="0"/>
            <a:ext cx="5054600" cy="6858000"/>
          </a:xfrm>
          <a:prstGeom prst="rect">
            <a:avLst/>
          </a:prstGeom>
          <a:blipFill rotWithShape="1">
            <a:blip r:embed="rId22"/>
            <a:stretch>
              <a:fillRect/>
            </a:stretch>
          </a:blipFill>
          <a:ln>
            <a:solidFill>
              <a:schemeClr val="tx1">
                <a:lumMod val="40000"/>
                <a:lumOff val="60000"/>
                <a:alpha val="20000"/>
              </a:schemeClr>
            </a:solidFill>
          </a:ln>
        </p:spPr>
      </p:pic>
      <p:sp>
        <p:nvSpPr>
          <p:cNvPr id="10" name="@path_1-845&amp;313"/>
          <p:cNvSpPr/>
          <p:nvPr>
            <p:custDataLst>
              <p:tags r:id="rId4"/>
            </p:custDataLst>
          </p:nvPr>
        </p:nvSpPr>
        <p:spPr>
          <a:xfrm>
            <a:off x="2718947" y="4929962"/>
            <a:ext cx="3189443" cy="1199693"/>
          </a:xfrm>
          <a:custGeom>
            <a:avLst/>
            <a:gdLst/>
            <a:ahLst/>
            <a:cxnLst/>
            <a:rect l="l" t="t" r="r" b="b"/>
            <a:pathLst>
              <a:path w="3520440" h="1170432">
                <a:moveTo>
                  <a:pt x="128016" y="0"/>
                </a:moveTo>
                <a:cubicBezTo>
                  <a:pt x="54864" y="0"/>
                  <a:pt x="0" y="54864"/>
                  <a:pt x="0" y="128016"/>
                </a:cubicBezTo>
                <a:lnTo>
                  <a:pt x="0" y="1042416"/>
                </a:lnTo>
                <a:cubicBezTo>
                  <a:pt x="0" y="1115568"/>
                  <a:pt x="54864" y="1170432"/>
                  <a:pt x="128016" y="1170432"/>
                </a:cubicBezTo>
                <a:lnTo>
                  <a:pt x="3227832" y="1170432"/>
                </a:lnTo>
                <a:cubicBezTo>
                  <a:pt x="3291840" y="1170432"/>
                  <a:pt x="3355848" y="1115568"/>
                  <a:pt x="3355848" y="1042416"/>
                </a:cubicBezTo>
                <a:lnTo>
                  <a:pt x="3355848" y="777240"/>
                </a:lnTo>
                <a:lnTo>
                  <a:pt x="3502152" y="621792"/>
                </a:lnTo>
                <a:cubicBezTo>
                  <a:pt x="3529584" y="603504"/>
                  <a:pt x="3529584" y="576072"/>
                  <a:pt x="3502152" y="557784"/>
                </a:cubicBezTo>
                <a:lnTo>
                  <a:pt x="3355848" y="402336"/>
                </a:lnTo>
                <a:lnTo>
                  <a:pt x="3355848" y="128016"/>
                </a:lnTo>
                <a:cubicBezTo>
                  <a:pt x="3355848" y="54864"/>
                  <a:pt x="3291840" y="0"/>
                  <a:pt x="3227832" y="0"/>
                </a:cubicBezTo>
                <a:lnTo>
                  <a:pt x="128016" y="0"/>
                </a:lnTo>
              </a:path>
            </a:pathLst>
          </a:custGeom>
          <a:gradFill>
            <a:gsLst>
              <a:gs pos="0">
                <a:schemeClr val="accent4">
                  <a:lumMod val="75000"/>
                </a:schemeClr>
              </a:gs>
              <a:gs pos="100000">
                <a:schemeClr val="accent4">
                  <a:lumMod val="75000"/>
                </a:schemeClr>
              </a:gs>
            </a:gsLst>
            <a:lin ang="19632000" scaled="0"/>
          </a:gra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254000" dist="38100" dir="5400000" algn="tl" rotWithShape="0">
              <a:schemeClr val="accent1">
                <a:alpha val="20000"/>
              </a:schemeClr>
            </a:outerShdw>
          </a:effectLst>
        </p:spPr>
        <p:txBody>
          <a:bodyPr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3" name="“_#color-785&amp;1094"/>
          <p:cNvSpPr/>
          <p:nvPr>
            <p:custDataLst>
              <p:tags r:id="rId5"/>
            </p:custDataLst>
          </p:nvPr>
        </p:nvSpPr>
        <p:spPr>
          <a:xfrm>
            <a:off x="2863114" y="5190351"/>
            <a:ext cx="328344" cy="281982"/>
          </a:xfrm>
          <a:custGeom>
            <a:avLst/>
            <a:gdLst/>
            <a:ahLst/>
            <a:cxnLst/>
            <a:rect l="l" t="t" r="r" b="b"/>
            <a:pathLst>
              <a:path w="576072" h="493776">
                <a:moveTo>
                  <a:pt x="0" y="246888"/>
                </a:moveTo>
                <a:cubicBezTo>
                  <a:pt x="0" y="201168"/>
                  <a:pt x="9144" y="164592"/>
                  <a:pt x="27432" y="128016"/>
                </a:cubicBezTo>
                <a:cubicBezTo>
                  <a:pt x="45720" y="82296"/>
                  <a:pt x="73152" y="54864"/>
                  <a:pt x="109728" y="36576"/>
                </a:cubicBezTo>
                <a:cubicBezTo>
                  <a:pt x="146304" y="18288"/>
                  <a:pt x="182880" y="0"/>
                  <a:pt x="228600" y="0"/>
                </a:cubicBezTo>
                <a:cubicBezTo>
                  <a:pt x="237744" y="0"/>
                  <a:pt x="246888" y="9144"/>
                  <a:pt x="246888" y="9144"/>
                </a:cubicBezTo>
                <a:lnTo>
                  <a:pt x="246888" y="100584"/>
                </a:lnTo>
                <a:cubicBezTo>
                  <a:pt x="246888" y="100584"/>
                  <a:pt x="237744" y="109728"/>
                  <a:pt x="228600" y="109728"/>
                </a:cubicBezTo>
                <a:cubicBezTo>
                  <a:pt x="192024" y="109728"/>
                  <a:pt x="164592" y="128016"/>
                  <a:pt x="146304" y="146304"/>
                </a:cubicBezTo>
                <a:cubicBezTo>
                  <a:pt x="128016" y="173736"/>
                  <a:pt x="118872" y="201168"/>
                  <a:pt x="118872" y="246888"/>
                </a:cubicBezTo>
                <a:lnTo>
                  <a:pt x="118872" y="265176"/>
                </a:lnTo>
                <a:cubicBezTo>
                  <a:pt x="118872" y="265176"/>
                  <a:pt x="118872" y="274320"/>
                  <a:pt x="128016" y="274320"/>
                </a:cubicBezTo>
                <a:lnTo>
                  <a:pt x="219456" y="274320"/>
                </a:lnTo>
                <a:cubicBezTo>
                  <a:pt x="228600" y="274320"/>
                  <a:pt x="228600" y="283464"/>
                  <a:pt x="228600" y="283464"/>
                </a:cubicBezTo>
                <a:lnTo>
                  <a:pt x="228600" y="484632"/>
                </a:lnTo>
                <a:cubicBezTo>
                  <a:pt x="228600" y="493776"/>
                  <a:pt x="228600" y="493776"/>
                  <a:pt x="219456" y="493776"/>
                </a:cubicBezTo>
                <a:lnTo>
                  <a:pt x="9144" y="493776"/>
                </a:lnTo>
                <a:cubicBezTo>
                  <a:pt x="9144" y="493776"/>
                  <a:pt x="0" y="493776"/>
                  <a:pt x="0" y="484632"/>
                </a:cubicBezTo>
                <a:lnTo>
                  <a:pt x="0" y="246888"/>
                </a:lnTo>
                <a:moveTo>
                  <a:pt x="576072" y="100584"/>
                </a:moveTo>
                <a:cubicBezTo>
                  <a:pt x="576072" y="100584"/>
                  <a:pt x="566928" y="109728"/>
                  <a:pt x="557784" y="109728"/>
                </a:cubicBezTo>
                <a:cubicBezTo>
                  <a:pt x="521208" y="109728"/>
                  <a:pt x="493776" y="128016"/>
                  <a:pt x="475488" y="146304"/>
                </a:cubicBezTo>
                <a:cubicBezTo>
                  <a:pt x="457200" y="173736"/>
                  <a:pt x="448056" y="201168"/>
                  <a:pt x="448056" y="246888"/>
                </a:cubicBezTo>
                <a:lnTo>
                  <a:pt x="448056" y="265176"/>
                </a:lnTo>
                <a:cubicBezTo>
                  <a:pt x="448056" y="265176"/>
                  <a:pt x="448056" y="274320"/>
                  <a:pt x="457200" y="274320"/>
                </a:cubicBezTo>
                <a:lnTo>
                  <a:pt x="548640" y="274320"/>
                </a:lnTo>
                <a:cubicBezTo>
                  <a:pt x="557784" y="274320"/>
                  <a:pt x="557784" y="283464"/>
                  <a:pt x="557784" y="283464"/>
                </a:cubicBezTo>
                <a:lnTo>
                  <a:pt x="557784" y="484632"/>
                </a:lnTo>
                <a:cubicBezTo>
                  <a:pt x="557784" y="493776"/>
                  <a:pt x="557784" y="493776"/>
                  <a:pt x="548640" y="493776"/>
                </a:cubicBezTo>
                <a:lnTo>
                  <a:pt x="338328" y="493776"/>
                </a:lnTo>
                <a:cubicBezTo>
                  <a:pt x="338328" y="493776"/>
                  <a:pt x="329184" y="493776"/>
                  <a:pt x="329184" y="484632"/>
                </a:cubicBezTo>
                <a:lnTo>
                  <a:pt x="329184" y="246888"/>
                </a:lnTo>
                <a:cubicBezTo>
                  <a:pt x="329184" y="201168"/>
                  <a:pt x="338328" y="164592"/>
                  <a:pt x="356616" y="128016"/>
                </a:cubicBezTo>
                <a:cubicBezTo>
                  <a:pt x="374904" y="82296"/>
                  <a:pt x="402336" y="54864"/>
                  <a:pt x="438912" y="36576"/>
                </a:cubicBezTo>
                <a:cubicBezTo>
                  <a:pt x="475488" y="18288"/>
                  <a:pt x="512064" y="0"/>
                  <a:pt x="557784" y="0"/>
                </a:cubicBezTo>
                <a:cubicBezTo>
                  <a:pt x="566928" y="0"/>
                  <a:pt x="576072" y="9144"/>
                  <a:pt x="576072" y="9144"/>
                </a:cubicBezTo>
                <a:lnTo>
                  <a:pt x="576072" y="100584"/>
                </a:lnTo>
              </a:path>
            </a:pathLst>
          </a:custGeom>
          <a:solidFill>
            <a:schemeClr val="accent4">
              <a:lumMod val="20000"/>
              <a:lumOff val="80000"/>
              <a:alpha val="7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6"/>
            </p:custDataLst>
          </p:nvPr>
        </p:nvSpPr>
        <p:spPr>
          <a:xfrm>
            <a:off x="3373729" y="5488210"/>
            <a:ext cx="2048179" cy="541735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/>
          <a:p>
            <a:pPr algn="just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>
                <a:solidFill>
                  <a:srgbClr val="FFFFFF"/>
                </a:solidFill>
                <a:latin typeface="+mn-ea"/>
                <a:cs typeface="+mn-ea"/>
              </a:rPr>
              <a:t>数据和模型并非在所有情况下均适用，限制了AI的表现。</a:t>
            </a:r>
          </a:p>
        </p:txBody>
      </p:sp>
      <p:sp>
        <p:nvSpPr>
          <p:cNvPr id="2" name="矩形 1"/>
          <p:cNvSpPr/>
          <p:nvPr>
            <p:custDataLst>
              <p:tags r:id="rId7"/>
            </p:custDataLst>
          </p:nvPr>
        </p:nvSpPr>
        <p:spPr>
          <a:xfrm>
            <a:off x="3373729" y="5197337"/>
            <a:ext cx="2048179" cy="243876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rgbClr val="FFFFFF"/>
                </a:solidFill>
                <a:latin typeface="+mn-ea"/>
                <a:cs typeface="+mn-ea"/>
              </a:rPr>
              <a:t>数据与模型的适用性</a:t>
            </a:r>
          </a:p>
        </p:txBody>
      </p:sp>
      <p:sp>
        <p:nvSpPr>
          <p:cNvPr id="14" name="@path_1-845&amp;313"/>
          <p:cNvSpPr/>
          <p:nvPr>
            <p:custDataLst>
              <p:tags r:id="rId8"/>
            </p:custDataLst>
          </p:nvPr>
        </p:nvSpPr>
        <p:spPr>
          <a:xfrm>
            <a:off x="1812668" y="3878881"/>
            <a:ext cx="3189443" cy="1199693"/>
          </a:xfrm>
          <a:custGeom>
            <a:avLst/>
            <a:gdLst/>
            <a:ahLst/>
            <a:cxnLst/>
            <a:rect l="l" t="t" r="r" b="b"/>
            <a:pathLst>
              <a:path w="3520440" h="1170432">
                <a:moveTo>
                  <a:pt x="128016" y="0"/>
                </a:moveTo>
                <a:cubicBezTo>
                  <a:pt x="54864" y="0"/>
                  <a:pt x="0" y="54864"/>
                  <a:pt x="0" y="128016"/>
                </a:cubicBezTo>
                <a:lnTo>
                  <a:pt x="0" y="1042416"/>
                </a:lnTo>
                <a:cubicBezTo>
                  <a:pt x="0" y="1115568"/>
                  <a:pt x="54864" y="1170432"/>
                  <a:pt x="128016" y="1170432"/>
                </a:cubicBezTo>
                <a:lnTo>
                  <a:pt x="3227832" y="1170432"/>
                </a:lnTo>
                <a:cubicBezTo>
                  <a:pt x="3291840" y="1170432"/>
                  <a:pt x="3355848" y="1115568"/>
                  <a:pt x="3355848" y="1042416"/>
                </a:cubicBezTo>
                <a:lnTo>
                  <a:pt x="3355848" y="777240"/>
                </a:lnTo>
                <a:lnTo>
                  <a:pt x="3502152" y="621792"/>
                </a:lnTo>
                <a:cubicBezTo>
                  <a:pt x="3529584" y="603504"/>
                  <a:pt x="3529584" y="576072"/>
                  <a:pt x="3502152" y="557784"/>
                </a:cubicBezTo>
                <a:lnTo>
                  <a:pt x="3355848" y="402336"/>
                </a:lnTo>
                <a:lnTo>
                  <a:pt x="3355848" y="128016"/>
                </a:lnTo>
                <a:cubicBezTo>
                  <a:pt x="3355848" y="54864"/>
                  <a:pt x="3291840" y="0"/>
                  <a:pt x="3227832" y="0"/>
                </a:cubicBezTo>
                <a:lnTo>
                  <a:pt x="128016" y="0"/>
                </a:lnTo>
              </a:path>
            </a:pathLst>
          </a:custGeom>
          <a:solidFill>
            <a:schemeClr val="lt1">
              <a:lumMod val="100000"/>
            </a:schemeClr>
          </a:solidFill>
          <a:ln w="3175" cap="flat" cmpd="sng" algn="ctr">
            <a:solidFill>
              <a:schemeClr val="accent1">
                <a:lumMod val="100000"/>
                <a:alpha val="20067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254000" dist="38100" dir="5400000" algn="t" rotWithShape="0">
              <a:schemeClr val="accent1">
                <a:alpha val="20067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15" name="@path_1-845&amp;313"/>
          <p:cNvSpPr/>
          <p:nvPr>
            <p:custDataLst>
              <p:tags r:id="rId9"/>
            </p:custDataLst>
          </p:nvPr>
        </p:nvSpPr>
        <p:spPr>
          <a:xfrm>
            <a:off x="1185830" y="2841772"/>
            <a:ext cx="3189443" cy="1199693"/>
          </a:xfrm>
          <a:custGeom>
            <a:avLst/>
            <a:gdLst/>
            <a:ahLst/>
            <a:cxnLst/>
            <a:rect l="l" t="t" r="r" b="b"/>
            <a:pathLst>
              <a:path w="3520440" h="1170432">
                <a:moveTo>
                  <a:pt x="128016" y="0"/>
                </a:moveTo>
                <a:cubicBezTo>
                  <a:pt x="54864" y="0"/>
                  <a:pt x="0" y="54864"/>
                  <a:pt x="0" y="128016"/>
                </a:cubicBezTo>
                <a:lnTo>
                  <a:pt x="0" y="1042416"/>
                </a:lnTo>
                <a:cubicBezTo>
                  <a:pt x="0" y="1115568"/>
                  <a:pt x="54864" y="1170432"/>
                  <a:pt x="128016" y="1170432"/>
                </a:cubicBezTo>
                <a:lnTo>
                  <a:pt x="3227832" y="1170432"/>
                </a:lnTo>
                <a:cubicBezTo>
                  <a:pt x="3291840" y="1170432"/>
                  <a:pt x="3355848" y="1115568"/>
                  <a:pt x="3355848" y="1042416"/>
                </a:cubicBezTo>
                <a:lnTo>
                  <a:pt x="3355848" y="777240"/>
                </a:lnTo>
                <a:lnTo>
                  <a:pt x="3502152" y="621792"/>
                </a:lnTo>
                <a:cubicBezTo>
                  <a:pt x="3529584" y="603504"/>
                  <a:pt x="3529584" y="576072"/>
                  <a:pt x="3502152" y="557784"/>
                </a:cubicBezTo>
                <a:lnTo>
                  <a:pt x="3355848" y="402336"/>
                </a:lnTo>
                <a:lnTo>
                  <a:pt x="3355848" y="128016"/>
                </a:lnTo>
                <a:cubicBezTo>
                  <a:pt x="3355848" y="54864"/>
                  <a:pt x="3291840" y="0"/>
                  <a:pt x="3227832" y="0"/>
                </a:cubicBezTo>
                <a:lnTo>
                  <a:pt x="128016" y="0"/>
                </a:lnTo>
              </a:path>
            </a:pathLst>
          </a:custGeom>
          <a:gradFill flip="none" rotWithShape="1">
            <a:gsLst>
              <a:gs pos="38000">
                <a:schemeClr val="accent1">
                  <a:lumMod val="75000"/>
                </a:schemeClr>
              </a:gs>
              <a:gs pos="100000">
                <a:schemeClr val="accent1">
                  <a:alpha val="54000"/>
                </a:schemeClr>
              </a:gs>
            </a:gsLst>
            <a:lin ang="21000000" scaled="1"/>
            <a:tileRect/>
          </a:gra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254000" dist="38100" dir="54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3" name="“_#color-785&amp;1094"/>
          <p:cNvSpPr/>
          <p:nvPr>
            <p:custDataLst>
              <p:tags r:id="rId10"/>
            </p:custDataLst>
          </p:nvPr>
        </p:nvSpPr>
        <p:spPr>
          <a:xfrm>
            <a:off x="1370007" y="3048178"/>
            <a:ext cx="328344" cy="281982"/>
          </a:xfrm>
          <a:custGeom>
            <a:avLst/>
            <a:gdLst/>
            <a:ahLst/>
            <a:cxnLst/>
            <a:rect l="l" t="t" r="r" b="b"/>
            <a:pathLst>
              <a:path w="576072" h="493776">
                <a:moveTo>
                  <a:pt x="0" y="246888"/>
                </a:moveTo>
                <a:cubicBezTo>
                  <a:pt x="0" y="201168"/>
                  <a:pt x="9144" y="164592"/>
                  <a:pt x="27432" y="128016"/>
                </a:cubicBezTo>
                <a:cubicBezTo>
                  <a:pt x="45720" y="82296"/>
                  <a:pt x="73152" y="54864"/>
                  <a:pt x="109728" y="36576"/>
                </a:cubicBezTo>
                <a:cubicBezTo>
                  <a:pt x="146304" y="18288"/>
                  <a:pt x="182880" y="0"/>
                  <a:pt x="228600" y="0"/>
                </a:cubicBezTo>
                <a:cubicBezTo>
                  <a:pt x="237744" y="0"/>
                  <a:pt x="246888" y="9144"/>
                  <a:pt x="246888" y="9144"/>
                </a:cubicBezTo>
                <a:lnTo>
                  <a:pt x="246888" y="100584"/>
                </a:lnTo>
                <a:cubicBezTo>
                  <a:pt x="246888" y="100584"/>
                  <a:pt x="237744" y="109728"/>
                  <a:pt x="228600" y="109728"/>
                </a:cubicBezTo>
                <a:cubicBezTo>
                  <a:pt x="192024" y="109728"/>
                  <a:pt x="164592" y="128016"/>
                  <a:pt x="146304" y="146304"/>
                </a:cubicBezTo>
                <a:cubicBezTo>
                  <a:pt x="128016" y="173736"/>
                  <a:pt x="118872" y="201168"/>
                  <a:pt x="118872" y="246888"/>
                </a:cubicBezTo>
                <a:lnTo>
                  <a:pt x="118872" y="265176"/>
                </a:lnTo>
                <a:cubicBezTo>
                  <a:pt x="118872" y="265176"/>
                  <a:pt x="118872" y="274320"/>
                  <a:pt x="128016" y="274320"/>
                </a:cubicBezTo>
                <a:lnTo>
                  <a:pt x="219456" y="274320"/>
                </a:lnTo>
                <a:cubicBezTo>
                  <a:pt x="228600" y="274320"/>
                  <a:pt x="228600" y="283464"/>
                  <a:pt x="228600" y="283464"/>
                </a:cubicBezTo>
                <a:lnTo>
                  <a:pt x="228600" y="484632"/>
                </a:lnTo>
                <a:cubicBezTo>
                  <a:pt x="228600" y="493776"/>
                  <a:pt x="228600" y="493776"/>
                  <a:pt x="219456" y="493776"/>
                </a:cubicBezTo>
                <a:lnTo>
                  <a:pt x="9144" y="493776"/>
                </a:lnTo>
                <a:cubicBezTo>
                  <a:pt x="9144" y="493776"/>
                  <a:pt x="0" y="493776"/>
                  <a:pt x="0" y="484632"/>
                </a:cubicBezTo>
                <a:lnTo>
                  <a:pt x="0" y="246888"/>
                </a:lnTo>
                <a:moveTo>
                  <a:pt x="576072" y="100584"/>
                </a:moveTo>
                <a:cubicBezTo>
                  <a:pt x="576072" y="100584"/>
                  <a:pt x="566928" y="109728"/>
                  <a:pt x="557784" y="109728"/>
                </a:cubicBezTo>
                <a:cubicBezTo>
                  <a:pt x="521208" y="109728"/>
                  <a:pt x="493776" y="128016"/>
                  <a:pt x="475488" y="146304"/>
                </a:cubicBezTo>
                <a:cubicBezTo>
                  <a:pt x="457200" y="173736"/>
                  <a:pt x="448056" y="201168"/>
                  <a:pt x="448056" y="246888"/>
                </a:cubicBezTo>
                <a:lnTo>
                  <a:pt x="448056" y="265176"/>
                </a:lnTo>
                <a:cubicBezTo>
                  <a:pt x="448056" y="265176"/>
                  <a:pt x="448056" y="274320"/>
                  <a:pt x="457200" y="274320"/>
                </a:cubicBezTo>
                <a:lnTo>
                  <a:pt x="548640" y="274320"/>
                </a:lnTo>
                <a:cubicBezTo>
                  <a:pt x="557784" y="274320"/>
                  <a:pt x="557784" y="283464"/>
                  <a:pt x="557784" y="283464"/>
                </a:cubicBezTo>
                <a:lnTo>
                  <a:pt x="557784" y="484632"/>
                </a:lnTo>
                <a:cubicBezTo>
                  <a:pt x="557784" y="493776"/>
                  <a:pt x="557784" y="493776"/>
                  <a:pt x="548640" y="493776"/>
                </a:cubicBezTo>
                <a:lnTo>
                  <a:pt x="338328" y="493776"/>
                </a:lnTo>
                <a:cubicBezTo>
                  <a:pt x="338328" y="493776"/>
                  <a:pt x="329184" y="493776"/>
                  <a:pt x="329184" y="484632"/>
                </a:cubicBezTo>
                <a:lnTo>
                  <a:pt x="329184" y="246888"/>
                </a:lnTo>
                <a:cubicBezTo>
                  <a:pt x="329184" y="201168"/>
                  <a:pt x="338328" y="164592"/>
                  <a:pt x="356616" y="128016"/>
                </a:cubicBezTo>
                <a:cubicBezTo>
                  <a:pt x="374904" y="82296"/>
                  <a:pt x="402336" y="54864"/>
                  <a:pt x="438912" y="36576"/>
                </a:cubicBezTo>
                <a:cubicBezTo>
                  <a:pt x="475488" y="18288"/>
                  <a:pt x="512064" y="0"/>
                  <a:pt x="557784" y="0"/>
                </a:cubicBezTo>
                <a:cubicBezTo>
                  <a:pt x="566928" y="0"/>
                  <a:pt x="576072" y="9144"/>
                  <a:pt x="576072" y="9144"/>
                </a:cubicBezTo>
                <a:lnTo>
                  <a:pt x="576072" y="100584"/>
                </a:lnTo>
              </a:path>
            </a:pathLst>
          </a:custGeom>
          <a:solidFill>
            <a:schemeClr val="accent1">
              <a:lumMod val="20000"/>
              <a:lumOff val="80000"/>
              <a:alpha val="7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8" name="“_#color-785&amp;1094"/>
          <p:cNvSpPr/>
          <p:nvPr>
            <p:custDataLst>
              <p:tags r:id="rId11"/>
            </p:custDataLst>
          </p:nvPr>
        </p:nvSpPr>
        <p:spPr>
          <a:xfrm>
            <a:off x="2037491" y="4154512"/>
            <a:ext cx="328344" cy="281982"/>
          </a:xfrm>
          <a:custGeom>
            <a:avLst/>
            <a:gdLst/>
            <a:ahLst/>
            <a:cxnLst/>
            <a:rect l="l" t="t" r="r" b="b"/>
            <a:pathLst>
              <a:path w="576072" h="493776">
                <a:moveTo>
                  <a:pt x="0" y="246888"/>
                </a:moveTo>
                <a:cubicBezTo>
                  <a:pt x="0" y="201168"/>
                  <a:pt x="9144" y="164592"/>
                  <a:pt x="27432" y="128016"/>
                </a:cubicBezTo>
                <a:cubicBezTo>
                  <a:pt x="45720" y="82296"/>
                  <a:pt x="73152" y="54864"/>
                  <a:pt x="109728" y="36576"/>
                </a:cubicBezTo>
                <a:cubicBezTo>
                  <a:pt x="146304" y="18288"/>
                  <a:pt x="182880" y="0"/>
                  <a:pt x="228600" y="0"/>
                </a:cubicBezTo>
                <a:cubicBezTo>
                  <a:pt x="237744" y="0"/>
                  <a:pt x="246888" y="9144"/>
                  <a:pt x="246888" y="9144"/>
                </a:cubicBezTo>
                <a:lnTo>
                  <a:pt x="246888" y="100584"/>
                </a:lnTo>
                <a:cubicBezTo>
                  <a:pt x="246888" y="100584"/>
                  <a:pt x="237744" y="109728"/>
                  <a:pt x="228600" y="109728"/>
                </a:cubicBezTo>
                <a:cubicBezTo>
                  <a:pt x="192024" y="109728"/>
                  <a:pt x="164592" y="128016"/>
                  <a:pt x="146304" y="146304"/>
                </a:cubicBezTo>
                <a:cubicBezTo>
                  <a:pt x="128016" y="173736"/>
                  <a:pt x="118872" y="201168"/>
                  <a:pt x="118872" y="246888"/>
                </a:cubicBezTo>
                <a:lnTo>
                  <a:pt x="118872" y="265176"/>
                </a:lnTo>
                <a:cubicBezTo>
                  <a:pt x="118872" y="265176"/>
                  <a:pt x="118872" y="274320"/>
                  <a:pt x="128016" y="274320"/>
                </a:cubicBezTo>
                <a:lnTo>
                  <a:pt x="219456" y="274320"/>
                </a:lnTo>
                <a:cubicBezTo>
                  <a:pt x="228600" y="274320"/>
                  <a:pt x="228600" y="283464"/>
                  <a:pt x="228600" y="283464"/>
                </a:cubicBezTo>
                <a:lnTo>
                  <a:pt x="228600" y="484632"/>
                </a:lnTo>
                <a:cubicBezTo>
                  <a:pt x="228600" y="493776"/>
                  <a:pt x="228600" y="493776"/>
                  <a:pt x="219456" y="493776"/>
                </a:cubicBezTo>
                <a:lnTo>
                  <a:pt x="9144" y="493776"/>
                </a:lnTo>
                <a:cubicBezTo>
                  <a:pt x="9144" y="493776"/>
                  <a:pt x="0" y="493776"/>
                  <a:pt x="0" y="484632"/>
                </a:cubicBezTo>
                <a:lnTo>
                  <a:pt x="0" y="246888"/>
                </a:lnTo>
                <a:moveTo>
                  <a:pt x="576072" y="100584"/>
                </a:moveTo>
                <a:cubicBezTo>
                  <a:pt x="576072" y="100584"/>
                  <a:pt x="566928" y="109728"/>
                  <a:pt x="557784" y="109728"/>
                </a:cubicBezTo>
                <a:cubicBezTo>
                  <a:pt x="521208" y="109728"/>
                  <a:pt x="493776" y="128016"/>
                  <a:pt x="475488" y="146304"/>
                </a:cubicBezTo>
                <a:cubicBezTo>
                  <a:pt x="457200" y="173736"/>
                  <a:pt x="448056" y="201168"/>
                  <a:pt x="448056" y="246888"/>
                </a:cubicBezTo>
                <a:lnTo>
                  <a:pt x="448056" y="265176"/>
                </a:lnTo>
                <a:cubicBezTo>
                  <a:pt x="448056" y="265176"/>
                  <a:pt x="448056" y="274320"/>
                  <a:pt x="457200" y="274320"/>
                </a:cubicBezTo>
                <a:lnTo>
                  <a:pt x="548640" y="274320"/>
                </a:lnTo>
                <a:cubicBezTo>
                  <a:pt x="557784" y="274320"/>
                  <a:pt x="557784" y="283464"/>
                  <a:pt x="557784" y="283464"/>
                </a:cubicBezTo>
                <a:lnTo>
                  <a:pt x="557784" y="484632"/>
                </a:lnTo>
                <a:cubicBezTo>
                  <a:pt x="557784" y="493776"/>
                  <a:pt x="557784" y="493776"/>
                  <a:pt x="548640" y="493776"/>
                </a:cubicBezTo>
                <a:lnTo>
                  <a:pt x="338328" y="493776"/>
                </a:lnTo>
                <a:cubicBezTo>
                  <a:pt x="338328" y="493776"/>
                  <a:pt x="329184" y="493776"/>
                  <a:pt x="329184" y="484632"/>
                </a:cubicBezTo>
                <a:lnTo>
                  <a:pt x="329184" y="246888"/>
                </a:lnTo>
                <a:cubicBezTo>
                  <a:pt x="329184" y="201168"/>
                  <a:pt x="338328" y="164592"/>
                  <a:pt x="356616" y="128016"/>
                </a:cubicBezTo>
                <a:cubicBezTo>
                  <a:pt x="374904" y="82296"/>
                  <a:pt x="402336" y="54864"/>
                  <a:pt x="438912" y="36576"/>
                </a:cubicBezTo>
                <a:cubicBezTo>
                  <a:pt x="475488" y="18288"/>
                  <a:pt x="512064" y="0"/>
                  <a:pt x="557784" y="0"/>
                </a:cubicBezTo>
                <a:cubicBezTo>
                  <a:pt x="566928" y="0"/>
                  <a:pt x="576072" y="9144"/>
                  <a:pt x="576072" y="9144"/>
                </a:cubicBezTo>
                <a:lnTo>
                  <a:pt x="576072" y="100584"/>
                </a:lnTo>
              </a:path>
            </a:pathLst>
          </a:custGeom>
          <a:solidFill>
            <a:schemeClr val="accent1">
              <a:lumMod val="60000"/>
              <a:lumOff val="4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5" name="矩形 4"/>
          <p:cNvSpPr/>
          <p:nvPr>
            <p:custDataLst>
              <p:tags r:id="rId12"/>
            </p:custDataLst>
          </p:nvPr>
        </p:nvSpPr>
        <p:spPr>
          <a:xfrm>
            <a:off x="2007642" y="3386048"/>
            <a:ext cx="2048179" cy="541735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/>
          <a:p>
            <a:pPr algn="just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FFFFFF"/>
                </a:solidFill>
                <a:latin typeface="+mn-ea"/>
                <a:cs typeface="+mn-ea"/>
              </a:rPr>
              <a:t>翻译机器人无法准确把握双关语或隐喻的真正含义。</a:t>
            </a:r>
          </a:p>
        </p:txBody>
      </p:sp>
      <p:sp>
        <p:nvSpPr>
          <p:cNvPr id="7" name="矩形 6"/>
          <p:cNvSpPr/>
          <p:nvPr>
            <p:custDataLst>
              <p:tags r:id="rId13"/>
            </p:custDataLst>
          </p:nvPr>
        </p:nvSpPr>
        <p:spPr>
          <a:xfrm>
            <a:off x="2544931" y="4442210"/>
            <a:ext cx="2048179" cy="541735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/>
          <a:p>
            <a:pPr algn="just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>
                <a:solidFill>
                  <a:srgbClr val="404040"/>
                </a:solidFill>
                <a:latin typeface="+mn-ea"/>
                <a:cs typeface="+mn-ea"/>
              </a:rPr>
              <a:t>人工智能依赖算法和训练，缺乏深度思考能力。</a:t>
            </a:r>
          </a:p>
        </p:txBody>
      </p:sp>
      <p:sp>
        <p:nvSpPr>
          <p:cNvPr id="12" name="@path_1-845&amp;313"/>
          <p:cNvSpPr/>
          <p:nvPr>
            <p:custDataLst>
              <p:tags r:id="rId14"/>
            </p:custDataLst>
          </p:nvPr>
        </p:nvSpPr>
        <p:spPr>
          <a:xfrm>
            <a:off x="2509366" y="1847215"/>
            <a:ext cx="3189443" cy="1199693"/>
          </a:xfrm>
          <a:custGeom>
            <a:avLst/>
            <a:gdLst/>
            <a:ahLst/>
            <a:cxnLst/>
            <a:rect l="l" t="t" r="r" b="b"/>
            <a:pathLst>
              <a:path w="3520440" h="1170432">
                <a:moveTo>
                  <a:pt x="128016" y="0"/>
                </a:moveTo>
                <a:cubicBezTo>
                  <a:pt x="54864" y="0"/>
                  <a:pt x="0" y="54864"/>
                  <a:pt x="0" y="128016"/>
                </a:cubicBezTo>
                <a:lnTo>
                  <a:pt x="0" y="1042416"/>
                </a:lnTo>
                <a:cubicBezTo>
                  <a:pt x="0" y="1115568"/>
                  <a:pt x="54864" y="1170432"/>
                  <a:pt x="128016" y="1170432"/>
                </a:cubicBezTo>
                <a:lnTo>
                  <a:pt x="3227832" y="1170432"/>
                </a:lnTo>
                <a:cubicBezTo>
                  <a:pt x="3291840" y="1170432"/>
                  <a:pt x="3355848" y="1115568"/>
                  <a:pt x="3355848" y="1042416"/>
                </a:cubicBezTo>
                <a:lnTo>
                  <a:pt x="3355848" y="777240"/>
                </a:lnTo>
                <a:lnTo>
                  <a:pt x="3502152" y="621792"/>
                </a:lnTo>
                <a:cubicBezTo>
                  <a:pt x="3529584" y="603504"/>
                  <a:pt x="3529584" y="576072"/>
                  <a:pt x="3502152" y="557784"/>
                </a:cubicBezTo>
                <a:lnTo>
                  <a:pt x="3355848" y="402336"/>
                </a:lnTo>
                <a:lnTo>
                  <a:pt x="3355848" y="128016"/>
                </a:lnTo>
                <a:cubicBezTo>
                  <a:pt x="3355848" y="54864"/>
                  <a:pt x="3291840" y="0"/>
                  <a:pt x="3227832" y="0"/>
                </a:cubicBezTo>
                <a:lnTo>
                  <a:pt x="128016" y="0"/>
                </a:lnTo>
              </a:path>
            </a:pathLst>
          </a:cu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75000"/>
                </a:schemeClr>
              </a:gs>
            </a:gsLst>
            <a:lin ang="19632000" scaled="0"/>
          </a:gra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254000" dist="38100" dir="5400000" algn="tl" rotWithShape="0">
              <a:schemeClr val="accent1">
                <a:alpha val="20000"/>
              </a:scheme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16" name="“_#color-785&amp;1094"/>
          <p:cNvSpPr/>
          <p:nvPr>
            <p:custDataLst>
              <p:tags r:id="rId15"/>
            </p:custDataLst>
          </p:nvPr>
        </p:nvSpPr>
        <p:spPr>
          <a:xfrm>
            <a:off x="2750067" y="2081565"/>
            <a:ext cx="328344" cy="281982"/>
          </a:xfrm>
          <a:custGeom>
            <a:avLst/>
            <a:gdLst/>
            <a:ahLst/>
            <a:cxnLst/>
            <a:rect l="l" t="t" r="r" b="b"/>
            <a:pathLst>
              <a:path w="576072" h="493776">
                <a:moveTo>
                  <a:pt x="0" y="246888"/>
                </a:moveTo>
                <a:cubicBezTo>
                  <a:pt x="0" y="201168"/>
                  <a:pt x="9144" y="164592"/>
                  <a:pt x="27432" y="128016"/>
                </a:cubicBezTo>
                <a:cubicBezTo>
                  <a:pt x="45720" y="82296"/>
                  <a:pt x="73152" y="54864"/>
                  <a:pt x="109728" y="36576"/>
                </a:cubicBezTo>
                <a:cubicBezTo>
                  <a:pt x="146304" y="18288"/>
                  <a:pt x="182880" y="0"/>
                  <a:pt x="228600" y="0"/>
                </a:cubicBezTo>
                <a:cubicBezTo>
                  <a:pt x="237744" y="0"/>
                  <a:pt x="246888" y="9144"/>
                  <a:pt x="246888" y="9144"/>
                </a:cubicBezTo>
                <a:lnTo>
                  <a:pt x="246888" y="100584"/>
                </a:lnTo>
                <a:cubicBezTo>
                  <a:pt x="246888" y="100584"/>
                  <a:pt x="237744" y="109728"/>
                  <a:pt x="228600" y="109728"/>
                </a:cubicBezTo>
                <a:cubicBezTo>
                  <a:pt x="192024" y="109728"/>
                  <a:pt x="164592" y="128016"/>
                  <a:pt x="146304" y="146304"/>
                </a:cubicBezTo>
                <a:cubicBezTo>
                  <a:pt x="128016" y="173736"/>
                  <a:pt x="118872" y="201168"/>
                  <a:pt x="118872" y="246888"/>
                </a:cubicBezTo>
                <a:lnTo>
                  <a:pt x="118872" y="265176"/>
                </a:lnTo>
                <a:cubicBezTo>
                  <a:pt x="118872" y="265176"/>
                  <a:pt x="118872" y="274320"/>
                  <a:pt x="128016" y="274320"/>
                </a:cubicBezTo>
                <a:lnTo>
                  <a:pt x="219456" y="274320"/>
                </a:lnTo>
                <a:cubicBezTo>
                  <a:pt x="228600" y="274320"/>
                  <a:pt x="228600" y="283464"/>
                  <a:pt x="228600" y="283464"/>
                </a:cubicBezTo>
                <a:lnTo>
                  <a:pt x="228600" y="484632"/>
                </a:lnTo>
                <a:cubicBezTo>
                  <a:pt x="228600" y="493776"/>
                  <a:pt x="228600" y="493776"/>
                  <a:pt x="219456" y="493776"/>
                </a:cubicBezTo>
                <a:lnTo>
                  <a:pt x="9144" y="493776"/>
                </a:lnTo>
                <a:cubicBezTo>
                  <a:pt x="9144" y="493776"/>
                  <a:pt x="0" y="493776"/>
                  <a:pt x="0" y="484632"/>
                </a:cubicBezTo>
                <a:lnTo>
                  <a:pt x="0" y="246888"/>
                </a:lnTo>
                <a:moveTo>
                  <a:pt x="576072" y="100584"/>
                </a:moveTo>
                <a:cubicBezTo>
                  <a:pt x="576072" y="100584"/>
                  <a:pt x="566928" y="109728"/>
                  <a:pt x="557784" y="109728"/>
                </a:cubicBezTo>
                <a:cubicBezTo>
                  <a:pt x="521208" y="109728"/>
                  <a:pt x="493776" y="128016"/>
                  <a:pt x="475488" y="146304"/>
                </a:cubicBezTo>
                <a:cubicBezTo>
                  <a:pt x="457200" y="173736"/>
                  <a:pt x="448056" y="201168"/>
                  <a:pt x="448056" y="246888"/>
                </a:cubicBezTo>
                <a:lnTo>
                  <a:pt x="448056" y="265176"/>
                </a:lnTo>
                <a:cubicBezTo>
                  <a:pt x="448056" y="265176"/>
                  <a:pt x="448056" y="274320"/>
                  <a:pt x="457200" y="274320"/>
                </a:cubicBezTo>
                <a:lnTo>
                  <a:pt x="548640" y="274320"/>
                </a:lnTo>
                <a:cubicBezTo>
                  <a:pt x="557784" y="274320"/>
                  <a:pt x="557784" y="283464"/>
                  <a:pt x="557784" y="283464"/>
                </a:cubicBezTo>
                <a:lnTo>
                  <a:pt x="557784" y="484632"/>
                </a:lnTo>
                <a:cubicBezTo>
                  <a:pt x="557784" y="493776"/>
                  <a:pt x="557784" y="493776"/>
                  <a:pt x="548640" y="493776"/>
                </a:cubicBezTo>
                <a:lnTo>
                  <a:pt x="338328" y="493776"/>
                </a:lnTo>
                <a:cubicBezTo>
                  <a:pt x="338328" y="493776"/>
                  <a:pt x="329184" y="493776"/>
                  <a:pt x="329184" y="484632"/>
                </a:cubicBezTo>
                <a:lnTo>
                  <a:pt x="329184" y="246888"/>
                </a:lnTo>
                <a:cubicBezTo>
                  <a:pt x="329184" y="201168"/>
                  <a:pt x="338328" y="164592"/>
                  <a:pt x="356616" y="128016"/>
                </a:cubicBezTo>
                <a:cubicBezTo>
                  <a:pt x="374904" y="82296"/>
                  <a:pt x="402336" y="54864"/>
                  <a:pt x="438912" y="36576"/>
                </a:cubicBezTo>
                <a:cubicBezTo>
                  <a:pt x="475488" y="18288"/>
                  <a:pt x="512064" y="0"/>
                  <a:pt x="557784" y="0"/>
                </a:cubicBezTo>
                <a:cubicBezTo>
                  <a:pt x="566928" y="0"/>
                  <a:pt x="576072" y="9144"/>
                  <a:pt x="576072" y="9144"/>
                </a:cubicBezTo>
                <a:lnTo>
                  <a:pt x="576072" y="100584"/>
                </a:lnTo>
              </a:path>
            </a:pathLst>
          </a:custGeom>
          <a:solidFill>
            <a:schemeClr val="accent3">
              <a:lumMod val="20000"/>
              <a:lumOff val="80000"/>
              <a:alpha val="7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16"/>
            </p:custDataLst>
          </p:nvPr>
        </p:nvSpPr>
        <p:spPr>
          <a:xfrm>
            <a:off x="3312760" y="2350845"/>
            <a:ext cx="2048179" cy="541735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/>
          <a:p>
            <a:pPr algn="just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FFFFFF"/>
                </a:solidFill>
                <a:latin typeface="+mn-ea"/>
                <a:cs typeface="+mn-ea"/>
              </a:rPr>
              <a:t>人工智能难以理解幽默、讽刺等复杂表达。</a:t>
            </a:r>
          </a:p>
        </p:txBody>
      </p:sp>
      <p:sp>
        <p:nvSpPr>
          <p:cNvPr id="9" name="矩形 8"/>
          <p:cNvSpPr/>
          <p:nvPr>
            <p:custDataLst>
              <p:tags r:id="rId17"/>
            </p:custDataLst>
          </p:nvPr>
        </p:nvSpPr>
        <p:spPr>
          <a:xfrm>
            <a:off x="3312760" y="2073944"/>
            <a:ext cx="2048179" cy="243876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rgbClr val="FFFFFF"/>
                </a:solidFill>
                <a:latin typeface="+mn-ea"/>
                <a:cs typeface="+mn-ea"/>
              </a:rPr>
              <a:t>语境理解不足</a:t>
            </a:r>
          </a:p>
        </p:txBody>
      </p:sp>
      <p:sp>
        <p:nvSpPr>
          <p:cNvPr id="11" name="矩形 10"/>
          <p:cNvSpPr/>
          <p:nvPr>
            <p:custDataLst>
              <p:tags r:id="rId18"/>
            </p:custDataLst>
          </p:nvPr>
        </p:nvSpPr>
        <p:spPr>
          <a:xfrm>
            <a:off x="2007642" y="3102796"/>
            <a:ext cx="2048179" cy="243876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solidFill>
                  <a:srgbClr val="FFFFFF"/>
                </a:solidFill>
                <a:latin typeface="+mn-ea"/>
                <a:cs typeface="+mn-ea"/>
              </a:rPr>
              <a:t>双关语与隐喻解读难题</a:t>
            </a:r>
          </a:p>
        </p:txBody>
      </p:sp>
      <p:sp>
        <p:nvSpPr>
          <p:cNvPr id="19" name="矩形 18"/>
          <p:cNvSpPr/>
          <p:nvPr>
            <p:custDataLst>
              <p:tags r:id="rId19"/>
            </p:custDataLst>
          </p:nvPr>
        </p:nvSpPr>
        <p:spPr>
          <a:xfrm>
            <a:off x="2544931" y="4144986"/>
            <a:ext cx="2048179" cy="243876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rgbClr val="000000"/>
                </a:solidFill>
                <a:latin typeface="+mn-ea"/>
                <a:cs typeface="+mn-ea"/>
              </a:rPr>
              <a:t>算法与训练的局限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2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专业领域的准确性问题</a:t>
            </a:r>
          </a:p>
        </p:txBody>
      </p:sp>
      <p:pic>
        <p:nvPicPr>
          <p:cNvPr id="12" name="图片 11" descr="/data/temp/4249be52-9454-11ef-95b3-5ae018d1ffaf.jpg@base@tag=imgScale&amp;m=1&amp;w=749&amp;h=810&amp;q=954249be52-9454-11ef-95b3-5ae018d1ffaf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21"/>
          <a:srcRect l="19169" r="19169"/>
          <a:stretch>
            <a:fillRect/>
          </a:stretch>
        </p:blipFill>
        <p:spPr>
          <a:xfrm>
            <a:off x="8795990" y="1488132"/>
            <a:ext cx="2699990" cy="2919167"/>
          </a:xfrm>
          <a:custGeom>
            <a:avLst/>
            <a:gdLst>
              <a:gd name="connsiteX0" fmla="*/ 0 w 2700000"/>
              <a:gd name="connsiteY0" fmla="*/ 0 h 2919178"/>
              <a:gd name="connsiteX1" fmla="*/ 2700000 w 2700000"/>
              <a:gd name="connsiteY1" fmla="*/ 0 h 2919178"/>
              <a:gd name="connsiteX2" fmla="*/ 2700000 w 2700000"/>
              <a:gd name="connsiteY2" fmla="*/ 2919178 h 2919178"/>
              <a:gd name="connsiteX3" fmla="*/ 0 w 2700000"/>
              <a:gd name="connsiteY3" fmla="*/ 2919178 h 2919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00000" h="2919178">
                <a:moveTo>
                  <a:pt x="0" y="0"/>
                </a:moveTo>
                <a:lnTo>
                  <a:pt x="2700000" y="0"/>
                </a:lnTo>
                <a:lnTo>
                  <a:pt x="2700000" y="2919178"/>
                </a:lnTo>
                <a:lnTo>
                  <a:pt x="0" y="2919178"/>
                </a:lnTo>
                <a:close/>
              </a:path>
            </a:pathLst>
          </a:custGeom>
          <a:ln w="6350">
            <a:solidFill>
              <a:schemeClr val="tx1">
                <a:lumMod val="40000"/>
                <a:lumOff val="60000"/>
                <a:alpha val="50000"/>
              </a:schemeClr>
            </a:solidFill>
          </a:ln>
        </p:spPr>
      </p:pic>
      <p:pic>
        <p:nvPicPr>
          <p:cNvPr id="13" name="图片 12" descr="/data/temp/4249bb2c-9454-11ef-95b3-5ae018d1ffaf.jpg@base@tag=imgScale&amp;m=1&amp;w=749&amp;h=810&amp;q=954249bb2c-9454-11ef-95b3-5ae018d1ffaf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22"/>
          <a:srcRect l="19169" r="19169"/>
          <a:stretch>
            <a:fillRect/>
          </a:stretch>
        </p:blipFill>
        <p:spPr>
          <a:xfrm>
            <a:off x="6095980" y="3501075"/>
            <a:ext cx="2699990" cy="2919167"/>
          </a:xfrm>
          <a:custGeom>
            <a:avLst/>
            <a:gdLst>
              <a:gd name="connsiteX0" fmla="*/ 0 w 2700000"/>
              <a:gd name="connsiteY0" fmla="*/ 0 h 2919178"/>
              <a:gd name="connsiteX1" fmla="*/ 2700000 w 2700000"/>
              <a:gd name="connsiteY1" fmla="*/ 0 h 2919178"/>
              <a:gd name="connsiteX2" fmla="*/ 2700000 w 2700000"/>
              <a:gd name="connsiteY2" fmla="*/ 2919178 h 2919178"/>
              <a:gd name="connsiteX3" fmla="*/ 0 w 2700000"/>
              <a:gd name="connsiteY3" fmla="*/ 2919178 h 2919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00000" h="2919178">
                <a:moveTo>
                  <a:pt x="0" y="0"/>
                </a:moveTo>
                <a:lnTo>
                  <a:pt x="2700000" y="0"/>
                </a:lnTo>
                <a:lnTo>
                  <a:pt x="2700000" y="2919178"/>
                </a:lnTo>
                <a:lnTo>
                  <a:pt x="0" y="2919178"/>
                </a:lnTo>
                <a:close/>
              </a:path>
            </a:pathLst>
          </a:custGeom>
          <a:ln w="6350">
            <a:solidFill>
              <a:schemeClr val="tx1">
                <a:lumMod val="40000"/>
                <a:lumOff val="60000"/>
                <a:alpha val="50000"/>
              </a:schemeClr>
            </a:solidFill>
          </a:ln>
        </p:spPr>
      </p:pic>
      <p:sp>
        <p:nvSpPr>
          <p:cNvPr id="15" name="任意多边形: 形状 22"/>
          <p:cNvSpPr/>
          <p:nvPr>
            <p:custDataLst>
              <p:tags r:id="rId5"/>
            </p:custDataLst>
          </p:nvPr>
        </p:nvSpPr>
        <p:spPr>
          <a:xfrm>
            <a:off x="6090900" y="1488132"/>
            <a:ext cx="2704753" cy="3022249"/>
          </a:xfrm>
          <a:custGeom>
            <a:avLst/>
            <a:gdLst>
              <a:gd name="connsiteX0" fmla="*/ 0 w 2700000"/>
              <a:gd name="connsiteY0" fmla="*/ 0 h 3022260"/>
              <a:gd name="connsiteX1" fmla="*/ 2700000 w 2700000"/>
              <a:gd name="connsiteY1" fmla="*/ 0 h 3022260"/>
              <a:gd name="connsiteX2" fmla="*/ 2700000 w 2700000"/>
              <a:gd name="connsiteY2" fmla="*/ 2477321 h 3022260"/>
              <a:gd name="connsiteX3" fmla="*/ 1580263 w 2700000"/>
              <a:gd name="connsiteY3" fmla="*/ 3022260 h 3022260"/>
              <a:gd name="connsiteX4" fmla="*/ 0 w 2700000"/>
              <a:gd name="connsiteY4" fmla="*/ 2016639 h 3022260"/>
              <a:gd name="connsiteX5" fmla="*/ 0 w 2700000"/>
              <a:gd name="connsiteY5" fmla="*/ 0 h 3022260"/>
              <a:gd name="connsiteX0-1" fmla="*/ 2381 w 2702381"/>
              <a:gd name="connsiteY0-2" fmla="*/ 0 h 3022260"/>
              <a:gd name="connsiteX1-3" fmla="*/ 2702381 w 2702381"/>
              <a:gd name="connsiteY1-4" fmla="*/ 0 h 3022260"/>
              <a:gd name="connsiteX2-5" fmla="*/ 2702381 w 2702381"/>
              <a:gd name="connsiteY2-6" fmla="*/ 2477321 h 3022260"/>
              <a:gd name="connsiteX3-7" fmla="*/ 1582644 w 2702381"/>
              <a:gd name="connsiteY3-8" fmla="*/ 3022260 h 3022260"/>
              <a:gd name="connsiteX4-9" fmla="*/ 0 w 2702381"/>
              <a:gd name="connsiteY4-10" fmla="*/ 2461933 h 3022260"/>
              <a:gd name="connsiteX5-11" fmla="*/ 2381 w 2702381"/>
              <a:gd name="connsiteY5-12" fmla="*/ 0 h 3022260"/>
              <a:gd name="connsiteX0-13" fmla="*/ 4763 w 2704763"/>
              <a:gd name="connsiteY0-14" fmla="*/ 0 h 3022260"/>
              <a:gd name="connsiteX1-15" fmla="*/ 2704763 w 2704763"/>
              <a:gd name="connsiteY1-16" fmla="*/ 0 h 3022260"/>
              <a:gd name="connsiteX2-17" fmla="*/ 2704763 w 2704763"/>
              <a:gd name="connsiteY2-18" fmla="*/ 2477321 h 3022260"/>
              <a:gd name="connsiteX3-19" fmla="*/ 1585026 w 2704763"/>
              <a:gd name="connsiteY3-20" fmla="*/ 3022260 h 3022260"/>
              <a:gd name="connsiteX4-21" fmla="*/ 0 w 2704763"/>
              <a:gd name="connsiteY4-22" fmla="*/ 2464314 h 3022260"/>
              <a:gd name="connsiteX5-23" fmla="*/ 4763 w 2704763"/>
              <a:gd name="connsiteY5-24" fmla="*/ 0 h 302226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704763" h="3022260">
                <a:moveTo>
                  <a:pt x="4763" y="0"/>
                </a:moveTo>
                <a:lnTo>
                  <a:pt x="2704763" y="0"/>
                </a:lnTo>
                <a:lnTo>
                  <a:pt x="2704763" y="2477321"/>
                </a:lnTo>
                <a:lnTo>
                  <a:pt x="1585026" y="3022260"/>
                </a:lnTo>
                <a:lnTo>
                  <a:pt x="0" y="2464314"/>
                </a:lnTo>
                <a:cubicBezTo>
                  <a:pt x="794" y="1643670"/>
                  <a:pt x="3969" y="820644"/>
                  <a:pt x="476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80000"/>
                </a:schemeClr>
              </a:gs>
              <a:gs pos="40000">
                <a:schemeClr val="accent1"/>
              </a:gs>
            </a:gsLst>
            <a:lin ang="3600000" scaled="0"/>
          </a:gra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6" name="图片 15" descr="/data/temp/4249bad5-9454-11ef-95b3-5ae018d1ffaf.jpg@base@tag=imgScale&amp;m=1&amp;w=749&amp;h=810&amp;q=954249bad5-9454-11ef-95b3-5ae018d1ffaf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23"/>
          <a:srcRect l="19888" r="19888"/>
          <a:stretch>
            <a:fillRect/>
          </a:stretch>
        </p:blipFill>
        <p:spPr>
          <a:xfrm>
            <a:off x="3395970" y="1488132"/>
            <a:ext cx="2699990" cy="2919167"/>
          </a:xfrm>
          <a:custGeom>
            <a:avLst/>
            <a:gdLst>
              <a:gd name="connsiteX0" fmla="*/ 0 w 2700000"/>
              <a:gd name="connsiteY0" fmla="*/ 0 h 2919178"/>
              <a:gd name="connsiteX1" fmla="*/ 2700000 w 2700000"/>
              <a:gd name="connsiteY1" fmla="*/ 0 h 2919178"/>
              <a:gd name="connsiteX2" fmla="*/ 2700000 w 2700000"/>
              <a:gd name="connsiteY2" fmla="*/ 2919178 h 2919178"/>
              <a:gd name="connsiteX3" fmla="*/ 0 w 2700000"/>
              <a:gd name="connsiteY3" fmla="*/ 2919178 h 2919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00000" h="2919178">
                <a:moveTo>
                  <a:pt x="0" y="0"/>
                </a:moveTo>
                <a:lnTo>
                  <a:pt x="2700000" y="0"/>
                </a:lnTo>
                <a:lnTo>
                  <a:pt x="2700000" y="2919178"/>
                </a:lnTo>
                <a:lnTo>
                  <a:pt x="0" y="2919178"/>
                </a:lnTo>
                <a:close/>
              </a:path>
            </a:pathLst>
          </a:custGeom>
          <a:ln w="6350">
            <a:solidFill>
              <a:schemeClr val="tx1">
                <a:lumMod val="40000"/>
                <a:lumOff val="60000"/>
                <a:alpha val="50000"/>
              </a:schemeClr>
            </a:solidFill>
          </a:ln>
        </p:spPr>
      </p:pic>
      <p:pic>
        <p:nvPicPr>
          <p:cNvPr id="18" name="图片 17" descr="/data/temp/4249b9c4-9454-11ef-95b3-5ae018d1ffaf.jpg@base@tag=imgScale&amp;m=1&amp;w=749&amp;h=810&amp;q=954249b9c4-9454-11ef-95b3-5ae018d1ffaf"/>
          <p:cNvPicPr>
            <a:picLocks noChangeAspect="1"/>
          </p:cNvPicPr>
          <p:nvPr>
            <p:custDataLst>
              <p:tags r:id="rId7"/>
            </p:custDataLst>
          </p:nvPr>
        </p:nvPicPr>
        <p:blipFill rotWithShape="1">
          <a:blip r:embed="rId24"/>
          <a:srcRect r="38818" b="123"/>
          <a:stretch>
            <a:fillRect/>
          </a:stretch>
        </p:blipFill>
        <p:spPr>
          <a:xfrm>
            <a:off x="695960" y="3501075"/>
            <a:ext cx="2699990" cy="2919167"/>
          </a:xfrm>
          <a:custGeom>
            <a:avLst/>
            <a:gdLst>
              <a:gd name="connsiteX0" fmla="*/ 0 w 2700000"/>
              <a:gd name="connsiteY0" fmla="*/ 0 h 2919178"/>
              <a:gd name="connsiteX1" fmla="*/ 2700000 w 2700000"/>
              <a:gd name="connsiteY1" fmla="*/ 0 h 2919178"/>
              <a:gd name="connsiteX2" fmla="*/ 2700000 w 2700000"/>
              <a:gd name="connsiteY2" fmla="*/ 2919178 h 2919178"/>
              <a:gd name="connsiteX3" fmla="*/ 0 w 2700000"/>
              <a:gd name="connsiteY3" fmla="*/ 2919178 h 2919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00000" h="2919178">
                <a:moveTo>
                  <a:pt x="0" y="0"/>
                </a:moveTo>
                <a:lnTo>
                  <a:pt x="2700000" y="0"/>
                </a:lnTo>
                <a:lnTo>
                  <a:pt x="2700000" y="2919178"/>
                </a:lnTo>
                <a:lnTo>
                  <a:pt x="0" y="2919178"/>
                </a:lnTo>
                <a:close/>
              </a:path>
            </a:pathLst>
          </a:custGeom>
          <a:ln w="6350">
            <a:solidFill>
              <a:schemeClr val="tx1">
                <a:lumMod val="40000"/>
                <a:lumOff val="60000"/>
                <a:alpha val="50000"/>
              </a:schemeClr>
            </a:solidFill>
          </a:ln>
        </p:spPr>
      </p:pic>
      <p:sp>
        <p:nvSpPr>
          <p:cNvPr id="19" name="任意多边形: 形状 65"/>
          <p:cNvSpPr/>
          <p:nvPr>
            <p:custDataLst>
              <p:tags r:id="rId8"/>
            </p:custDataLst>
          </p:nvPr>
        </p:nvSpPr>
        <p:spPr>
          <a:xfrm flipH="1" flipV="1">
            <a:off x="8795990" y="3398205"/>
            <a:ext cx="2699990" cy="3022249"/>
          </a:xfrm>
          <a:custGeom>
            <a:avLst/>
            <a:gdLst>
              <a:gd name="connsiteX0" fmla="*/ 0 w 2700000"/>
              <a:gd name="connsiteY0" fmla="*/ 0 h 3022260"/>
              <a:gd name="connsiteX1" fmla="*/ 2700000 w 2700000"/>
              <a:gd name="connsiteY1" fmla="*/ 0 h 3022260"/>
              <a:gd name="connsiteX2" fmla="*/ 2700000 w 2700000"/>
              <a:gd name="connsiteY2" fmla="*/ 2477321 h 3022260"/>
              <a:gd name="connsiteX3" fmla="*/ 1580263 w 2700000"/>
              <a:gd name="connsiteY3" fmla="*/ 3022260 h 3022260"/>
              <a:gd name="connsiteX4" fmla="*/ 0 w 2700000"/>
              <a:gd name="connsiteY4" fmla="*/ 2016639 h 3022260"/>
              <a:gd name="connsiteX5" fmla="*/ 0 w 2700000"/>
              <a:gd name="connsiteY5" fmla="*/ 0 h 3022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00000" h="3022260">
                <a:moveTo>
                  <a:pt x="0" y="0"/>
                </a:moveTo>
                <a:lnTo>
                  <a:pt x="2700000" y="0"/>
                </a:lnTo>
                <a:lnTo>
                  <a:pt x="2700000" y="2477321"/>
                </a:lnTo>
                <a:lnTo>
                  <a:pt x="1580263" y="3022260"/>
                </a:lnTo>
                <a:lnTo>
                  <a:pt x="0" y="201663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6350">
            <a:solidFill>
              <a:schemeClr val="tx1">
                <a:lumMod val="40000"/>
                <a:lumOff val="60000"/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" name="任意多边形: 形状 53"/>
          <p:cNvSpPr/>
          <p:nvPr>
            <p:custDataLst>
              <p:tags r:id="rId9"/>
            </p:custDataLst>
          </p:nvPr>
        </p:nvSpPr>
        <p:spPr>
          <a:xfrm>
            <a:off x="695960" y="1488132"/>
            <a:ext cx="2699990" cy="3022249"/>
          </a:xfrm>
          <a:custGeom>
            <a:avLst/>
            <a:gdLst>
              <a:gd name="connsiteX0" fmla="*/ 0 w 2700000"/>
              <a:gd name="connsiteY0" fmla="*/ 0 h 3022260"/>
              <a:gd name="connsiteX1" fmla="*/ 2700000 w 2700000"/>
              <a:gd name="connsiteY1" fmla="*/ 0 h 3022260"/>
              <a:gd name="connsiteX2" fmla="*/ 2700000 w 2700000"/>
              <a:gd name="connsiteY2" fmla="*/ 2477321 h 3022260"/>
              <a:gd name="connsiteX3" fmla="*/ 1580263 w 2700000"/>
              <a:gd name="connsiteY3" fmla="*/ 3022260 h 3022260"/>
              <a:gd name="connsiteX4" fmla="*/ 0 w 2700000"/>
              <a:gd name="connsiteY4" fmla="*/ 2016639 h 3022260"/>
              <a:gd name="connsiteX5" fmla="*/ 0 w 2700000"/>
              <a:gd name="connsiteY5" fmla="*/ 0 h 3022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00000" h="3022260">
                <a:moveTo>
                  <a:pt x="0" y="0"/>
                </a:moveTo>
                <a:lnTo>
                  <a:pt x="2700000" y="0"/>
                </a:lnTo>
                <a:lnTo>
                  <a:pt x="2700000" y="2477321"/>
                </a:lnTo>
                <a:lnTo>
                  <a:pt x="1580263" y="3022260"/>
                </a:lnTo>
                <a:lnTo>
                  <a:pt x="0" y="201663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6350">
            <a:solidFill>
              <a:schemeClr val="tx1">
                <a:lumMod val="40000"/>
                <a:lumOff val="60000"/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矩形 20"/>
          <p:cNvSpPr/>
          <p:nvPr>
            <p:custDataLst>
              <p:tags r:id="rId10"/>
            </p:custDataLst>
          </p:nvPr>
        </p:nvSpPr>
        <p:spPr>
          <a:xfrm>
            <a:off x="1054099" y="1855796"/>
            <a:ext cx="1983571" cy="69258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>
                <a:solidFill>
                  <a:schemeClr val="accent1"/>
                </a:solidFill>
                <a:latin typeface="+mn-ea"/>
                <a:cs typeface="+mn-ea"/>
              </a:rPr>
              <a:t>专业词汇翻译难题</a:t>
            </a:r>
          </a:p>
        </p:txBody>
      </p:sp>
      <p:sp>
        <p:nvSpPr>
          <p:cNvPr id="24" name="矩形 23"/>
          <p:cNvSpPr/>
          <p:nvPr>
            <p:custDataLst>
              <p:tags r:id="rId11"/>
            </p:custDataLst>
          </p:nvPr>
        </p:nvSpPr>
        <p:spPr>
          <a:xfrm>
            <a:off x="1054099" y="2560008"/>
            <a:ext cx="1983571" cy="106169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>
                <a:ln>
                  <a:noFill/>
                  <a:prstDash val="sysDot"/>
                </a:ln>
                <a:solidFill>
                  <a:srgbClr val="262626"/>
                </a:solidFill>
                <a:latin typeface="+mn-ea"/>
                <a:cs typeface="+mn-ea"/>
              </a:rPr>
              <a:t>人工智能翻译专业词汇时，易出现理解错误。</a:t>
            </a:r>
          </a:p>
        </p:txBody>
      </p:sp>
      <p:sp>
        <p:nvSpPr>
          <p:cNvPr id="25" name="任意多边形: 形状 62"/>
          <p:cNvSpPr/>
          <p:nvPr>
            <p:custDataLst>
              <p:tags r:id="rId12"/>
            </p:custDataLst>
          </p:nvPr>
        </p:nvSpPr>
        <p:spPr>
          <a:xfrm flipH="1" flipV="1">
            <a:off x="3395970" y="3398205"/>
            <a:ext cx="2704753" cy="3022249"/>
          </a:xfrm>
          <a:custGeom>
            <a:avLst/>
            <a:gdLst>
              <a:gd name="connsiteX0" fmla="*/ 0 w 2700000"/>
              <a:gd name="connsiteY0" fmla="*/ 0 h 3022260"/>
              <a:gd name="connsiteX1" fmla="*/ 2700000 w 2700000"/>
              <a:gd name="connsiteY1" fmla="*/ 0 h 3022260"/>
              <a:gd name="connsiteX2" fmla="*/ 2700000 w 2700000"/>
              <a:gd name="connsiteY2" fmla="*/ 2477321 h 3022260"/>
              <a:gd name="connsiteX3" fmla="*/ 1580263 w 2700000"/>
              <a:gd name="connsiteY3" fmla="*/ 3022260 h 3022260"/>
              <a:gd name="connsiteX4" fmla="*/ 0 w 2700000"/>
              <a:gd name="connsiteY4" fmla="*/ 2016639 h 3022260"/>
              <a:gd name="connsiteX5" fmla="*/ 0 w 2700000"/>
              <a:gd name="connsiteY5" fmla="*/ 0 h 3022260"/>
              <a:gd name="connsiteX0-1" fmla="*/ 2381 w 2702381"/>
              <a:gd name="connsiteY0-2" fmla="*/ 0 h 3022260"/>
              <a:gd name="connsiteX1-3" fmla="*/ 2702381 w 2702381"/>
              <a:gd name="connsiteY1-4" fmla="*/ 0 h 3022260"/>
              <a:gd name="connsiteX2-5" fmla="*/ 2702381 w 2702381"/>
              <a:gd name="connsiteY2-6" fmla="*/ 2477321 h 3022260"/>
              <a:gd name="connsiteX3-7" fmla="*/ 1582644 w 2702381"/>
              <a:gd name="connsiteY3-8" fmla="*/ 3022260 h 3022260"/>
              <a:gd name="connsiteX4-9" fmla="*/ 0 w 2702381"/>
              <a:gd name="connsiteY4-10" fmla="*/ 2461933 h 3022260"/>
              <a:gd name="connsiteX5-11" fmla="*/ 2381 w 2702381"/>
              <a:gd name="connsiteY5-12" fmla="*/ 0 h 3022260"/>
              <a:gd name="connsiteX0-13" fmla="*/ 4763 w 2704763"/>
              <a:gd name="connsiteY0-14" fmla="*/ 0 h 3022260"/>
              <a:gd name="connsiteX1-15" fmla="*/ 2704763 w 2704763"/>
              <a:gd name="connsiteY1-16" fmla="*/ 0 h 3022260"/>
              <a:gd name="connsiteX2-17" fmla="*/ 2704763 w 2704763"/>
              <a:gd name="connsiteY2-18" fmla="*/ 2477321 h 3022260"/>
              <a:gd name="connsiteX3-19" fmla="*/ 1585026 w 2704763"/>
              <a:gd name="connsiteY3-20" fmla="*/ 3022260 h 3022260"/>
              <a:gd name="connsiteX4-21" fmla="*/ 0 w 2704763"/>
              <a:gd name="connsiteY4-22" fmla="*/ 2464314 h 3022260"/>
              <a:gd name="connsiteX5-23" fmla="*/ 4763 w 2704763"/>
              <a:gd name="connsiteY5-24" fmla="*/ 0 h 302226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704763" h="3022260">
                <a:moveTo>
                  <a:pt x="4763" y="0"/>
                </a:moveTo>
                <a:lnTo>
                  <a:pt x="2704763" y="0"/>
                </a:lnTo>
                <a:lnTo>
                  <a:pt x="2704763" y="2477321"/>
                </a:lnTo>
                <a:lnTo>
                  <a:pt x="1585026" y="3022260"/>
                </a:lnTo>
                <a:lnTo>
                  <a:pt x="0" y="2464314"/>
                </a:lnTo>
                <a:cubicBezTo>
                  <a:pt x="794" y="1643670"/>
                  <a:pt x="3969" y="820644"/>
                  <a:pt x="476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80000"/>
                </a:schemeClr>
              </a:gs>
              <a:gs pos="40000">
                <a:schemeClr val="accent1"/>
              </a:gs>
            </a:gsLst>
            <a:lin ang="3600000" scaled="0"/>
          </a:gra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6" name="矩形 25"/>
          <p:cNvSpPr/>
          <p:nvPr>
            <p:custDataLst>
              <p:tags r:id="rId13"/>
            </p:custDataLst>
          </p:nvPr>
        </p:nvSpPr>
        <p:spPr>
          <a:xfrm>
            <a:off x="3755379" y="4243387"/>
            <a:ext cx="1983571" cy="69258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dirty="0">
                <a:solidFill>
                  <a:srgbClr val="FFFFFF"/>
                </a:solidFill>
                <a:latin typeface="+mn-ea"/>
                <a:cs typeface="+mn-ea"/>
              </a:rPr>
              <a:t>词典和数据库局限性</a:t>
            </a:r>
          </a:p>
        </p:txBody>
      </p:sp>
      <p:sp>
        <p:nvSpPr>
          <p:cNvPr id="27" name="矩形 26"/>
          <p:cNvSpPr/>
          <p:nvPr>
            <p:custDataLst>
              <p:tags r:id="rId14"/>
            </p:custDataLst>
          </p:nvPr>
        </p:nvSpPr>
        <p:spPr>
          <a:xfrm>
            <a:off x="3755379" y="4947599"/>
            <a:ext cx="1983571" cy="106169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ln>
                  <a:noFill/>
                  <a:prstDash val="sysDot"/>
                </a:ln>
                <a:solidFill>
                  <a:srgbClr val="FFFFFF"/>
                </a:solidFill>
                <a:latin typeface="+mn-ea"/>
                <a:cs typeface="+mn-ea"/>
              </a:rPr>
              <a:t>新创专业词汇未被收录，导致翻译不准确。</a:t>
            </a:r>
          </a:p>
        </p:txBody>
      </p:sp>
      <p:sp>
        <p:nvSpPr>
          <p:cNvPr id="28" name="矩形 27"/>
          <p:cNvSpPr/>
          <p:nvPr>
            <p:custDataLst>
              <p:tags r:id="rId15"/>
            </p:custDataLst>
          </p:nvPr>
        </p:nvSpPr>
        <p:spPr>
          <a:xfrm>
            <a:off x="6456024" y="1855796"/>
            <a:ext cx="1983571" cy="69258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 dirty="0">
                <a:solidFill>
                  <a:srgbClr val="FFFFFF"/>
                </a:solidFill>
                <a:latin typeface="+mn-ea"/>
                <a:cs typeface="+mn-ea"/>
              </a:rPr>
              <a:t>人工智能错误案例</a:t>
            </a:r>
          </a:p>
        </p:txBody>
      </p:sp>
      <p:sp>
        <p:nvSpPr>
          <p:cNvPr id="29" name="矩形 28"/>
          <p:cNvSpPr/>
          <p:nvPr>
            <p:custDataLst>
              <p:tags r:id="rId16"/>
            </p:custDataLst>
          </p:nvPr>
        </p:nvSpPr>
        <p:spPr>
          <a:xfrm>
            <a:off x="6456024" y="2560008"/>
            <a:ext cx="1983571" cy="106169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ln>
                  <a:noFill/>
                  <a:prstDash val="sysDot"/>
                </a:ln>
                <a:solidFill>
                  <a:srgbClr val="FFFFFF"/>
                </a:solidFill>
                <a:latin typeface="+mn-ea"/>
                <a:cs typeface="+mn-ea"/>
              </a:rPr>
              <a:t>Python库函数pygame被误译为“π游戏”。</a:t>
            </a:r>
          </a:p>
        </p:txBody>
      </p:sp>
      <p:sp>
        <p:nvSpPr>
          <p:cNvPr id="30" name="矩形 29"/>
          <p:cNvSpPr/>
          <p:nvPr>
            <p:custDataLst>
              <p:tags r:id="rId17"/>
            </p:custDataLst>
          </p:nvPr>
        </p:nvSpPr>
        <p:spPr>
          <a:xfrm>
            <a:off x="9157304" y="4243387"/>
            <a:ext cx="1983571" cy="69258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>
                <a:solidFill>
                  <a:schemeClr val="accent1"/>
                </a:solidFill>
                <a:latin typeface="+mn-ea"/>
                <a:cs typeface="+mn-ea"/>
              </a:rPr>
              <a:t>专业领域错误影响</a:t>
            </a:r>
          </a:p>
        </p:txBody>
      </p:sp>
      <p:sp>
        <p:nvSpPr>
          <p:cNvPr id="31" name="矩形 30"/>
          <p:cNvSpPr/>
          <p:nvPr>
            <p:custDataLst>
              <p:tags r:id="rId18"/>
            </p:custDataLst>
          </p:nvPr>
        </p:nvSpPr>
        <p:spPr>
          <a:xfrm>
            <a:off x="9157304" y="4947599"/>
            <a:ext cx="1983571" cy="106169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ln>
                  <a:noFill/>
                  <a:prstDash val="sysDot"/>
                </a:ln>
                <a:solidFill>
                  <a:srgbClr val="262626"/>
                </a:solidFill>
                <a:latin typeface="+mn-ea"/>
                <a:cs typeface="+mn-ea"/>
              </a:rPr>
              <a:t>错误翻译药品名称，可能引发严重后果。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图片 34" descr="/data/temp/428dc099-9454-11ef-9100-0206093b1b26.jpg@base@tag=imgScale&amp;m=1&amp;w=3384&amp;h=1904&amp;q=95428dc099-9454-11ef-9100-0206093b1b2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9"/>
          <a:srcRect t="18787" b="2496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矩形: 单圆角 1"/>
          <p:cNvSpPr/>
          <p:nvPr>
            <p:custDataLst>
              <p:tags r:id="rId3"/>
            </p:custDataLst>
          </p:nvPr>
        </p:nvSpPr>
        <p:spPr>
          <a:xfrm flipH="1">
            <a:off x="696913" y="3074459"/>
            <a:ext cx="11495087" cy="3793066"/>
          </a:xfrm>
          <a:prstGeom prst="round1Rect">
            <a:avLst>
              <a:gd name="adj" fmla="val 18129"/>
            </a:avLst>
          </a:prstGeom>
          <a:solidFill>
            <a:schemeClr val="bg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1234317" y="3605852"/>
            <a:ext cx="10091481" cy="887769"/>
          </a:xfrm>
          <a:noFill/>
        </p:spPr>
        <p:txBody>
          <a:bodyPr lIns="0" tIns="0" rIns="0" bIns="0">
            <a:noAutofit/>
          </a:bodyPr>
          <a:lstStyle/>
          <a:p>
            <a:pPr algn="l"/>
            <a:r>
              <a:rPr lang="zh-CN" altLang="en-US" sz="4000" spc="0" dirty="0">
                <a:solidFill>
                  <a:schemeClr val="tx1"/>
                </a:solidFill>
              </a:rPr>
              <a:t>伦理与安全问题</a:t>
            </a:r>
          </a:p>
        </p:txBody>
      </p:sp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>
            <a:off x="1413200" y="4602065"/>
            <a:ext cx="2061055" cy="369228"/>
          </a:xfrm>
          <a:prstGeom prst="rect">
            <a:avLst/>
          </a:prstGeom>
          <a:noFill/>
        </p:spPr>
        <p:txBody>
          <a:bodyPr wrap="square" lIns="0" tIns="0" rIns="0" bIns="0" anchor="b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4">
                    <a:lumMod val="75000"/>
                  </a:schemeClr>
                </a:solidFill>
                <a:latin typeface="+mn-ea"/>
              </a:rPr>
              <a:t>网络安全风险</a:t>
            </a:r>
          </a:p>
        </p:txBody>
      </p:sp>
      <p:sp>
        <p:nvSpPr>
          <p:cNvPr id="6" name="文本框 5"/>
          <p:cNvSpPr txBox="1"/>
          <p:nvPr>
            <p:custDataLst>
              <p:tags r:id="rId6"/>
            </p:custDataLst>
          </p:nvPr>
        </p:nvSpPr>
        <p:spPr>
          <a:xfrm>
            <a:off x="1413200" y="5022952"/>
            <a:ext cx="2061055" cy="1122136"/>
          </a:xfrm>
          <a:prstGeom prst="rect">
            <a:avLst/>
          </a:prstGeom>
          <a:noFill/>
        </p:spPr>
        <p:txBody>
          <a:bodyPr wrap="square" lIns="0" tIns="0" rIns="0" bIns="0" anchor="t" anchorCtr="0">
            <a:noAutofit/>
          </a:bodyPr>
          <a:lstStyle>
            <a:defPPr>
              <a:defRPr lang="zh-CN"/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160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不法分子可能制作虚假翻译软件，窃取个人信息。</a:t>
            </a:r>
          </a:p>
        </p:txBody>
      </p:sp>
      <p:sp>
        <p:nvSpPr>
          <p:cNvPr id="7" name="矩形 6"/>
          <p:cNvSpPr/>
          <p:nvPr>
            <p:custDataLst>
              <p:tags r:id="rId7"/>
            </p:custDataLst>
          </p:nvPr>
        </p:nvSpPr>
        <p:spPr>
          <a:xfrm>
            <a:off x="1246242" y="4713793"/>
            <a:ext cx="35990" cy="98578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8"/>
            </p:custDataLst>
          </p:nvPr>
        </p:nvSpPr>
        <p:spPr>
          <a:xfrm>
            <a:off x="4033745" y="4602065"/>
            <a:ext cx="2061055" cy="369228"/>
          </a:xfrm>
          <a:prstGeom prst="rect">
            <a:avLst/>
          </a:prstGeom>
          <a:noFill/>
        </p:spPr>
        <p:txBody>
          <a:bodyPr wrap="square" lIns="0" tIns="0" rIns="0" bIns="0" anchor="b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4">
                    <a:lumMod val="75000"/>
                  </a:schemeClr>
                </a:solidFill>
                <a:latin typeface="+mn-ea"/>
              </a:rPr>
              <a:t>隐私保护问题</a:t>
            </a:r>
          </a:p>
        </p:txBody>
      </p:sp>
      <p:sp>
        <p:nvSpPr>
          <p:cNvPr id="9" name="文本框 8"/>
          <p:cNvSpPr txBox="1"/>
          <p:nvPr>
            <p:custDataLst>
              <p:tags r:id="rId9"/>
            </p:custDataLst>
          </p:nvPr>
        </p:nvSpPr>
        <p:spPr>
          <a:xfrm>
            <a:off x="4033745" y="5022952"/>
            <a:ext cx="2061055" cy="1122136"/>
          </a:xfrm>
          <a:prstGeom prst="rect">
            <a:avLst/>
          </a:prstGeom>
          <a:noFill/>
        </p:spPr>
        <p:txBody>
          <a:bodyPr wrap="square" lIns="0" tIns="0" rIns="0" bIns="0" anchor="t" anchorCtr="0">
            <a:noAutofit/>
          </a:bodyPr>
          <a:lstStyle>
            <a:defPPr>
              <a:defRPr lang="zh-CN"/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160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翻译工具涉及隐私，其安全问题影响重大。</a:t>
            </a:r>
          </a:p>
        </p:txBody>
      </p:sp>
      <p:sp>
        <p:nvSpPr>
          <p:cNvPr id="10" name="矩形 9"/>
          <p:cNvSpPr/>
          <p:nvPr>
            <p:custDataLst>
              <p:tags r:id="rId10"/>
            </p:custDataLst>
          </p:nvPr>
        </p:nvSpPr>
        <p:spPr>
          <a:xfrm>
            <a:off x="3866152" y="4713793"/>
            <a:ext cx="35990" cy="98578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>
            <p:custDataLst>
              <p:tags r:id="rId11"/>
            </p:custDataLst>
          </p:nvPr>
        </p:nvSpPr>
        <p:spPr>
          <a:xfrm>
            <a:off x="6653654" y="4602065"/>
            <a:ext cx="2061055" cy="369228"/>
          </a:xfrm>
          <a:prstGeom prst="rect">
            <a:avLst/>
          </a:prstGeom>
          <a:noFill/>
        </p:spPr>
        <p:txBody>
          <a:bodyPr wrap="square" lIns="0" tIns="0" rIns="0" bIns="0" anchor="b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4">
                    <a:lumMod val="75000"/>
                  </a:schemeClr>
                </a:solidFill>
                <a:latin typeface="+mn-ea"/>
              </a:rPr>
              <a:t>知识产权争议</a:t>
            </a:r>
          </a:p>
        </p:txBody>
      </p:sp>
      <p:sp>
        <p:nvSpPr>
          <p:cNvPr id="12" name="文本框 11"/>
          <p:cNvSpPr txBox="1"/>
          <p:nvPr>
            <p:custDataLst>
              <p:tags r:id="rId12"/>
            </p:custDataLst>
          </p:nvPr>
        </p:nvSpPr>
        <p:spPr>
          <a:xfrm>
            <a:off x="6653654" y="5022952"/>
            <a:ext cx="2061055" cy="1122136"/>
          </a:xfrm>
          <a:prstGeom prst="rect">
            <a:avLst/>
          </a:prstGeom>
          <a:noFill/>
        </p:spPr>
        <p:txBody>
          <a:bodyPr wrap="square" lIns="0" tIns="0" rIns="0" bIns="0" anchor="t" anchorCtr="0">
            <a:noAutofit/>
          </a:bodyPr>
          <a:lstStyle>
            <a:defPPr>
              <a:defRPr lang="zh-CN"/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160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人工智能翻译使用大量文本数据，存在知识产权归属争议。</a:t>
            </a:r>
          </a:p>
        </p:txBody>
      </p:sp>
      <p:sp>
        <p:nvSpPr>
          <p:cNvPr id="13" name="矩形 12"/>
          <p:cNvSpPr/>
          <p:nvPr>
            <p:custDataLst>
              <p:tags r:id="rId13"/>
            </p:custDataLst>
          </p:nvPr>
        </p:nvSpPr>
        <p:spPr>
          <a:xfrm>
            <a:off x="6486062" y="4713793"/>
            <a:ext cx="35990" cy="98578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14"/>
            </p:custDataLst>
          </p:nvPr>
        </p:nvSpPr>
        <p:spPr>
          <a:xfrm>
            <a:off x="9273564" y="4602065"/>
            <a:ext cx="2061055" cy="369228"/>
          </a:xfrm>
          <a:prstGeom prst="rect">
            <a:avLst/>
          </a:prstGeom>
          <a:noFill/>
        </p:spPr>
        <p:txBody>
          <a:bodyPr wrap="square" lIns="0" tIns="0" rIns="0" bIns="0" anchor="b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4">
                    <a:lumMod val="75000"/>
                  </a:schemeClr>
                </a:solidFill>
                <a:latin typeface="+mn-ea"/>
              </a:rPr>
              <a:t>规范制度建立</a:t>
            </a:r>
          </a:p>
        </p:txBody>
      </p:sp>
      <p:sp>
        <p:nvSpPr>
          <p:cNvPr id="15" name="文本框 14"/>
          <p:cNvSpPr txBox="1"/>
          <p:nvPr>
            <p:custDataLst>
              <p:tags r:id="rId15"/>
            </p:custDataLst>
          </p:nvPr>
        </p:nvSpPr>
        <p:spPr>
          <a:xfrm>
            <a:off x="9273564" y="5022952"/>
            <a:ext cx="2061055" cy="1122136"/>
          </a:xfrm>
          <a:prstGeom prst="rect">
            <a:avLst/>
          </a:prstGeom>
          <a:noFill/>
        </p:spPr>
        <p:txBody>
          <a:bodyPr wrap="square" lIns="0" tIns="0" rIns="0" bIns="0" anchor="t" anchorCtr="0">
            <a:noAutofit/>
          </a:bodyPr>
          <a:lstStyle>
            <a:defPPr>
              <a:defRPr lang="zh-CN"/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160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需要建立规范制度，确保翻译工具的合法使用。</a:t>
            </a:r>
          </a:p>
        </p:txBody>
      </p:sp>
      <p:sp>
        <p:nvSpPr>
          <p:cNvPr id="16" name="矩形 15"/>
          <p:cNvSpPr/>
          <p:nvPr>
            <p:custDataLst>
              <p:tags r:id="rId16"/>
            </p:custDataLst>
          </p:nvPr>
        </p:nvSpPr>
        <p:spPr>
          <a:xfrm>
            <a:off x="9106606" y="4713793"/>
            <a:ext cx="35990" cy="98578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结论</a:t>
            </a:r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zh-CN"/>
              <a:t>04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/data/temp/42ec5933-9454-11ef-a60b-c2e9e0cd8908.jpg@base@tag=imgScale&amp;m=1&amp;w=3384&amp;h=1904&amp;q=9542ec5933-9454-11ef-a60b-c2e9e0cd8908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12"/>
          <a:srcRect l="305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4" name="任意多边形: 形状 3"/>
          <p:cNvSpPr/>
          <p:nvPr>
            <p:custDataLst>
              <p:tags r:id="rId3"/>
            </p:custDataLst>
          </p:nvPr>
        </p:nvSpPr>
        <p:spPr>
          <a:xfrm>
            <a:off x="0" y="607060"/>
            <a:ext cx="10663767" cy="5643880"/>
          </a:xfrm>
          <a:custGeom>
            <a:avLst/>
            <a:gdLst>
              <a:gd name="connsiteX0" fmla="*/ 5268375 w 10663767"/>
              <a:gd name="connsiteY0" fmla="*/ 423545 h 5643880"/>
              <a:gd name="connsiteX1" fmla="*/ 5268375 w 10663767"/>
              <a:gd name="connsiteY1" fmla="*/ 5220335 h 5643880"/>
              <a:gd name="connsiteX2" fmla="*/ 10065165 w 10663767"/>
              <a:gd name="connsiteY2" fmla="*/ 5220335 h 5643880"/>
              <a:gd name="connsiteX3" fmla="*/ 10065165 w 10663767"/>
              <a:gd name="connsiteY3" fmla="*/ 423545 h 5643880"/>
              <a:gd name="connsiteX4" fmla="*/ 905880 w 10663767"/>
              <a:gd name="connsiteY4" fmla="*/ 0 h 5643880"/>
              <a:gd name="connsiteX5" fmla="*/ 10663767 w 10663767"/>
              <a:gd name="connsiteY5" fmla="*/ 0 h 5643880"/>
              <a:gd name="connsiteX6" fmla="*/ 10663767 w 10663767"/>
              <a:gd name="connsiteY6" fmla="*/ 5643880 h 5643880"/>
              <a:gd name="connsiteX7" fmla="*/ 905880 w 10663767"/>
              <a:gd name="connsiteY7" fmla="*/ 5643880 h 5643880"/>
              <a:gd name="connsiteX8" fmla="*/ 0 w 10663767"/>
              <a:gd name="connsiteY8" fmla="*/ 0 h 5643880"/>
              <a:gd name="connsiteX9" fmla="*/ 767080 w 10663767"/>
              <a:gd name="connsiteY9" fmla="*/ 0 h 5643880"/>
              <a:gd name="connsiteX10" fmla="*/ 767080 w 10663767"/>
              <a:gd name="connsiteY10" fmla="*/ 5643880 h 5643880"/>
              <a:gd name="connsiteX11" fmla="*/ 0 w 10663767"/>
              <a:gd name="connsiteY11" fmla="*/ 5643880 h 5643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663767" h="5643880">
                <a:moveTo>
                  <a:pt x="5268375" y="423545"/>
                </a:moveTo>
                <a:lnTo>
                  <a:pt x="5268375" y="5220335"/>
                </a:lnTo>
                <a:lnTo>
                  <a:pt x="10065165" y="5220335"/>
                </a:lnTo>
                <a:lnTo>
                  <a:pt x="10065165" y="423545"/>
                </a:lnTo>
                <a:close/>
                <a:moveTo>
                  <a:pt x="905880" y="0"/>
                </a:moveTo>
                <a:lnTo>
                  <a:pt x="10663767" y="0"/>
                </a:lnTo>
                <a:lnTo>
                  <a:pt x="10663767" y="5643880"/>
                </a:lnTo>
                <a:lnTo>
                  <a:pt x="905880" y="5643880"/>
                </a:lnTo>
                <a:close/>
                <a:moveTo>
                  <a:pt x="0" y="0"/>
                </a:moveTo>
                <a:lnTo>
                  <a:pt x="767080" y="0"/>
                </a:lnTo>
                <a:lnTo>
                  <a:pt x="767080" y="5643880"/>
                </a:lnTo>
                <a:lnTo>
                  <a:pt x="0" y="5643880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FF0909">
              <a:shade val="50000"/>
            </a:srgbClr>
          </a:lnRef>
          <a:fillRef idx="1">
            <a:srgbClr val="FF0909"/>
          </a:fillRef>
          <a:effectRef idx="0">
            <a:srgbClr val="FF0909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椭圆 7"/>
          <p:cNvSpPr/>
          <p:nvPr>
            <p:custDataLst>
              <p:tags r:id="rId4"/>
            </p:custDataLst>
          </p:nvPr>
        </p:nvSpPr>
        <p:spPr>
          <a:xfrm>
            <a:off x="215265" y="1027430"/>
            <a:ext cx="336550" cy="336550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FF0909">
              <a:shade val="50000"/>
            </a:srgbClr>
          </a:lnRef>
          <a:fillRef idx="1">
            <a:srgbClr val="FF0909"/>
          </a:fillRef>
          <a:effectRef idx="0">
            <a:srgbClr val="FF0909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等腰三角形 8"/>
          <p:cNvSpPr/>
          <p:nvPr>
            <p:custDataLst>
              <p:tags r:id="rId5"/>
            </p:custDataLst>
          </p:nvPr>
        </p:nvSpPr>
        <p:spPr>
          <a:xfrm rot="5400000">
            <a:off x="346998" y="1151531"/>
            <a:ext cx="102484" cy="88348"/>
          </a:xfrm>
          <a:prstGeom prst="triangle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FF0909">
              <a:shade val="50000"/>
            </a:srgbClr>
          </a:lnRef>
          <a:fillRef idx="1">
            <a:srgbClr val="FF0909"/>
          </a:fillRef>
          <a:effectRef idx="0">
            <a:srgbClr val="FF0909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6"/>
            </p:custDataLst>
          </p:nvPr>
        </p:nvCxnSpPr>
        <p:spPr>
          <a:xfrm>
            <a:off x="281940" y="5753100"/>
            <a:ext cx="203835" cy="0"/>
          </a:xfrm>
          <a:prstGeom prst="line">
            <a:avLst/>
          </a:prstGeom>
          <a:noFill/>
          <a:ln w="25400" cap="flat" cmpd="sng" algn="ctr">
            <a:solidFill>
              <a:schemeClr val="accent1">
                <a:lumMod val="50000"/>
              </a:schemeClr>
            </a:solidFill>
            <a:prstDash val="solid"/>
            <a:miter lim="800000"/>
          </a:ln>
          <a:effectLst/>
        </p:spPr>
        <p:style>
          <a:lnRef idx="1">
            <a:srgbClr val="FF0909"/>
          </a:lnRef>
          <a:fillRef idx="0">
            <a:srgbClr val="FF0909"/>
          </a:fillRef>
          <a:effectRef idx="0">
            <a:srgbClr val="FF0909"/>
          </a:effectRef>
          <a:fontRef idx="minor">
            <a:sysClr val="windowText" lastClr="000000"/>
          </a:fontRef>
        </p:style>
      </p:cxnSp>
      <p:cxnSp>
        <p:nvCxnSpPr>
          <p:cNvPr id="12" name="直接连接符 11"/>
          <p:cNvCxnSpPr/>
          <p:nvPr>
            <p:custDataLst>
              <p:tags r:id="rId7"/>
            </p:custDataLst>
          </p:nvPr>
        </p:nvCxnSpPr>
        <p:spPr>
          <a:xfrm>
            <a:off x="281940" y="5827395"/>
            <a:ext cx="155575" cy="0"/>
          </a:xfrm>
          <a:prstGeom prst="line">
            <a:avLst/>
          </a:prstGeom>
          <a:noFill/>
          <a:ln w="25400" cap="flat" cmpd="sng" algn="ctr">
            <a:solidFill>
              <a:schemeClr val="accent1">
                <a:lumMod val="50000"/>
              </a:schemeClr>
            </a:solidFill>
            <a:prstDash val="solid"/>
            <a:miter lim="800000"/>
          </a:ln>
          <a:effectLst/>
        </p:spPr>
        <p:style>
          <a:lnRef idx="1">
            <a:srgbClr val="FF0909"/>
          </a:lnRef>
          <a:fillRef idx="0">
            <a:srgbClr val="FF0909"/>
          </a:fillRef>
          <a:effectRef idx="0">
            <a:srgbClr val="FF0909"/>
          </a:effectRef>
          <a:fontRef idx="minor">
            <a:sysClr val="windowText" lastClr="000000"/>
          </a:fontRef>
        </p:style>
      </p:cxnSp>
      <p:sp>
        <p:nvSpPr>
          <p:cNvPr id="45" name="矩形 44"/>
          <p:cNvSpPr/>
          <p:nvPr>
            <p:custDataLst>
              <p:tags r:id="rId8"/>
            </p:custDataLst>
          </p:nvPr>
        </p:nvSpPr>
        <p:spPr>
          <a:xfrm>
            <a:off x="365540" y="3276772"/>
            <a:ext cx="36000" cy="304456"/>
          </a:xfrm>
          <a:prstGeom prst="rect">
            <a:avLst/>
          </a:prstGeom>
          <a:solidFill>
            <a:srgbClr val="F2F2F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FF0909">
              <a:shade val="50000"/>
            </a:srgbClr>
          </a:lnRef>
          <a:fillRef idx="1">
            <a:srgbClr val="FF0909"/>
          </a:fillRef>
          <a:effectRef idx="0">
            <a:srgbClr val="FF0909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1424940" y="903604"/>
            <a:ext cx="3585600" cy="426993"/>
          </a:xfrm>
        </p:spPr>
        <p:txBody>
          <a:bodyPr lIns="0" tIns="0" rIns="0" bIns="0" anchor="b" anchorCtr="0">
            <a:noAutofit/>
          </a:bodyPr>
          <a:lstStyle/>
          <a:p>
            <a:r>
              <a:rPr lang="zh-CN" altLang="en-US" sz="2000" dirty="0"/>
              <a:t>结论</a:t>
            </a:r>
          </a:p>
        </p:txBody>
      </p:sp>
      <p:sp>
        <p:nvSpPr>
          <p:cNvPr id="2" name="矩形 1"/>
          <p:cNvSpPr/>
          <p:nvPr>
            <p:custDataLst>
              <p:tags r:id="rId10"/>
            </p:custDataLst>
          </p:nvPr>
        </p:nvSpPr>
        <p:spPr>
          <a:xfrm>
            <a:off x="1088945" y="1581468"/>
            <a:ext cx="4065270" cy="406018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人工智能提高翻译效率，但存在一系列问题，需要技术人员和人们共同努力解决。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谢谢</a:t>
            </a:r>
          </a:p>
        </p:txBody>
      </p:sp>
      <p:sp>
        <p:nvSpPr>
          <p:cNvPr id="6" name="公司名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汇报人：朱彦宇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直接连接符 21"/>
          <p:cNvCxnSpPr/>
          <p:nvPr>
            <p:custDataLst>
              <p:tags r:id="rId2"/>
            </p:custDataLst>
          </p:nvPr>
        </p:nvCxnSpPr>
        <p:spPr>
          <a:xfrm>
            <a:off x="3231485" y="3000143"/>
            <a:ext cx="0" cy="2336800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>
            <p:custDataLst>
              <p:tags r:id="rId3"/>
            </p:custDataLst>
          </p:nvPr>
        </p:nvCxnSpPr>
        <p:spPr>
          <a:xfrm>
            <a:off x="6096001" y="3000143"/>
            <a:ext cx="0" cy="2336800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>
            <p:custDataLst>
              <p:tags r:id="rId4"/>
            </p:custDataLst>
          </p:nvPr>
        </p:nvCxnSpPr>
        <p:spPr>
          <a:xfrm>
            <a:off x="8960517" y="3000143"/>
            <a:ext cx="0" cy="2336800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标题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/>
              <a:t>目录</a:t>
            </a:r>
          </a:p>
        </p:txBody>
      </p:sp>
      <p:sp>
        <p:nvSpPr>
          <p:cNvPr id="9" name="椭圆 8"/>
          <p:cNvSpPr/>
          <p:nvPr>
            <p:custDataLst>
              <p:tags r:id="rId6"/>
            </p:custDataLst>
          </p:nvPr>
        </p:nvSpPr>
        <p:spPr>
          <a:xfrm>
            <a:off x="1301085" y="2998398"/>
            <a:ext cx="996282" cy="996282"/>
          </a:xfrm>
          <a:prstGeom prst="ellipse">
            <a:avLst/>
          </a:prstGeom>
          <a:gradFill flip="none" rotWithShape="1">
            <a:gsLst>
              <a:gs pos="17000">
                <a:schemeClr val="accent1"/>
              </a:gs>
              <a:gs pos="72000">
                <a:schemeClr val="accent2"/>
              </a:gs>
            </a:gsLst>
            <a:lin ang="13500000" scaled="1"/>
            <a:tileRect/>
          </a:gradFill>
          <a:ln>
            <a:noFill/>
          </a:ln>
          <a:effectLst>
            <a:outerShdw blurRad="190500" dist="190500" dir="2700000" sx="98000" sy="98000" algn="tl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en-US" altLang="zh-CN" sz="2800" b="1" dirty="0">
                <a:solidFill>
                  <a:srgbClr val="FFFFFF"/>
                </a:solidFill>
                <a:latin typeface="+mn-ea"/>
                <a:sym typeface="+mn-ea"/>
              </a:rPr>
              <a:t>01</a:t>
            </a:r>
          </a:p>
        </p:txBody>
      </p:sp>
      <p:sp>
        <p:nvSpPr>
          <p:cNvPr id="10" name="标题 1"/>
          <p:cNvSpPr txBox="1"/>
          <p:nvPr>
            <p:custDataLst>
              <p:tags r:id="rId7"/>
            </p:custDataLst>
          </p:nvPr>
        </p:nvSpPr>
        <p:spPr>
          <a:xfrm>
            <a:off x="594773" y="4373402"/>
            <a:ext cx="2408907" cy="1405097"/>
          </a:xfrm>
          <a:prstGeom prst="rect">
            <a:avLst/>
          </a:prstGeom>
        </p:spPr>
        <p:txBody>
          <a:bodyPr vert="horz" wrap="square" lIns="90170" tIns="46990" rIns="90170" bIns="4699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</a:pPr>
            <a:r>
              <a:rPr lang="zh-CN" altLang="en-US" sz="2200" dirty="0">
                <a:solidFill>
                  <a:schemeClr val="dk2"/>
                </a:solidFill>
                <a:latin typeface="+mn-ea"/>
                <a:ea typeface="+mn-ea"/>
              </a:rPr>
              <a:t>AI自然语言处理发展</a:t>
            </a:r>
          </a:p>
        </p:txBody>
      </p:sp>
      <p:sp>
        <p:nvSpPr>
          <p:cNvPr id="11" name="椭圆 10"/>
          <p:cNvSpPr/>
          <p:nvPr>
            <p:custDataLst>
              <p:tags r:id="rId8"/>
            </p:custDataLst>
          </p:nvPr>
        </p:nvSpPr>
        <p:spPr>
          <a:xfrm>
            <a:off x="4165602" y="2998398"/>
            <a:ext cx="996282" cy="996282"/>
          </a:xfrm>
          <a:prstGeom prst="ellipse">
            <a:avLst/>
          </a:prstGeom>
          <a:gradFill flip="none" rotWithShape="1">
            <a:gsLst>
              <a:gs pos="17000">
                <a:schemeClr val="accent1"/>
              </a:gs>
              <a:gs pos="72000">
                <a:schemeClr val="accent2"/>
              </a:gs>
            </a:gsLst>
            <a:lin ang="13500000" scaled="1"/>
            <a:tileRect/>
          </a:gradFill>
          <a:ln>
            <a:noFill/>
          </a:ln>
          <a:effectLst>
            <a:outerShdw blurRad="190500" dist="190500" dir="2700000" sx="98000" sy="98000" algn="tl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en-US" altLang="zh-CN" sz="2800" b="1" dirty="0">
                <a:solidFill>
                  <a:srgbClr val="FFFFFF"/>
                </a:solidFill>
                <a:latin typeface="+mn-ea"/>
                <a:sym typeface="+mn-ea"/>
              </a:rPr>
              <a:t>02</a:t>
            </a:r>
          </a:p>
        </p:txBody>
      </p:sp>
      <p:sp>
        <p:nvSpPr>
          <p:cNvPr id="12" name="标题 1"/>
          <p:cNvSpPr txBox="1"/>
          <p:nvPr>
            <p:custDataLst>
              <p:tags r:id="rId9"/>
            </p:custDataLst>
          </p:nvPr>
        </p:nvSpPr>
        <p:spPr>
          <a:xfrm>
            <a:off x="3459290" y="4373402"/>
            <a:ext cx="2408907" cy="1405097"/>
          </a:xfrm>
          <a:prstGeom prst="rect">
            <a:avLst/>
          </a:prstGeom>
        </p:spPr>
        <p:txBody>
          <a:bodyPr vert="horz" wrap="square" lIns="90170" tIns="46990" rIns="90170" bIns="4699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</a:pPr>
            <a:r>
              <a:rPr lang="zh-CN" altLang="en-US" sz="2200" dirty="0">
                <a:solidFill>
                  <a:schemeClr val="dk2"/>
                </a:solidFill>
                <a:latin typeface="+mn-ea"/>
                <a:ea typeface="+mn-ea"/>
              </a:rPr>
              <a:t>AI在自然语言处理应用</a:t>
            </a:r>
          </a:p>
        </p:txBody>
      </p:sp>
      <p:sp>
        <p:nvSpPr>
          <p:cNvPr id="13" name="椭圆 12"/>
          <p:cNvSpPr/>
          <p:nvPr>
            <p:custDataLst>
              <p:tags r:id="rId10"/>
            </p:custDataLst>
          </p:nvPr>
        </p:nvSpPr>
        <p:spPr>
          <a:xfrm>
            <a:off x="7030118" y="2998398"/>
            <a:ext cx="996282" cy="996282"/>
          </a:xfrm>
          <a:prstGeom prst="ellipse">
            <a:avLst/>
          </a:prstGeom>
          <a:gradFill flip="none" rotWithShape="1">
            <a:gsLst>
              <a:gs pos="17000">
                <a:schemeClr val="accent1"/>
              </a:gs>
              <a:gs pos="72000">
                <a:schemeClr val="accent2"/>
              </a:gs>
            </a:gsLst>
            <a:lin ang="13500000" scaled="1"/>
            <a:tileRect/>
          </a:gradFill>
          <a:ln>
            <a:noFill/>
          </a:ln>
          <a:effectLst>
            <a:outerShdw blurRad="190500" dist="190500" dir="2700000" sx="98000" sy="98000" algn="tl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en-US" altLang="zh-CN" sz="2800" b="1" dirty="0">
                <a:solidFill>
                  <a:srgbClr val="FFFFFF"/>
                </a:solidFill>
                <a:latin typeface="+mn-ea"/>
                <a:sym typeface="+mn-ea"/>
              </a:rPr>
              <a:t>03</a:t>
            </a:r>
          </a:p>
        </p:txBody>
      </p:sp>
      <p:sp>
        <p:nvSpPr>
          <p:cNvPr id="14" name="标题 1"/>
          <p:cNvSpPr txBox="1"/>
          <p:nvPr>
            <p:custDataLst>
              <p:tags r:id="rId11"/>
            </p:custDataLst>
          </p:nvPr>
        </p:nvSpPr>
        <p:spPr>
          <a:xfrm>
            <a:off x="6323806" y="4373402"/>
            <a:ext cx="2408907" cy="1405097"/>
          </a:xfrm>
          <a:prstGeom prst="rect">
            <a:avLst/>
          </a:prstGeom>
        </p:spPr>
        <p:txBody>
          <a:bodyPr vert="horz" wrap="square" lIns="90170" tIns="46990" rIns="90170" bIns="4699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</a:pPr>
            <a:r>
              <a:rPr lang="zh-CN" altLang="en-US" sz="2200" dirty="0">
                <a:solidFill>
                  <a:schemeClr val="dk2"/>
                </a:solidFill>
                <a:latin typeface="+mn-ea"/>
                <a:ea typeface="+mn-ea"/>
              </a:rPr>
              <a:t>AI自然语言处理不足</a:t>
            </a:r>
          </a:p>
        </p:txBody>
      </p:sp>
      <p:sp>
        <p:nvSpPr>
          <p:cNvPr id="15" name="椭圆 14"/>
          <p:cNvSpPr/>
          <p:nvPr>
            <p:custDataLst>
              <p:tags r:id="rId12"/>
            </p:custDataLst>
          </p:nvPr>
        </p:nvSpPr>
        <p:spPr>
          <a:xfrm>
            <a:off x="9894633" y="2998398"/>
            <a:ext cx="996282" cy="996282"/>
          </a:xfrm>
          <a:prstGeom prst="ellipse">
            <a:avLst/>
          </a:prstGeom>
          <a:gradFill flip="none" rotWithShape="1">
            <a:gsLst>
              <a:gs pos="17000">
                <a:schemeClr val="accent1"/>
              </a:gs>
              <a:gs pos="72000">
                <a:schemeClr val="accent2"/>
              </a:gs>
            </a:gsLst>
            <a:lin ang="13500000" scaled="1"/>
            <a:tileRect/>
          </a:gradFill>
          <a:ln>
            <a:noFill/>
          </a:ln>
          <a:effectLst>
            <a:outerShdw blurRad="190500" dist="190500" dir="2700000" sx="98000" sy="98000" algn="tl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en-US" altLang="zh-CN" sz="2800" b="1" dirty="0">
                <a:solidFill>
                  <a:srgbClr val="FFFFFF"/>
                </a:solidFill>
                <a:latin typeface="+mn-ea"/>
                <a:sym typeface="+mn-ea"/>
              </a:rPr>
              <a:t>04</a:t>
            </a:r>
          </a:p>
        </p:txBody>
      </p:sp>
      <p:sp>
        <p:nvSpPr>
          <p:cNvPr id="16" name="标题 1"/>
          <p:cNvSpPr txBox="1"/>
          <p:nvPr>
            <p:custDataLst>
              <p:tags r:id="rId13"/>
            </p:custDataLst>
          </p:nvPr>
        </p:nvSpPr>
        <p:spPr>
          <a:xfrm>
            <a:off x="9188321" y="4373402"/>
            <a:ext cx="2408907" cy="1405097"/>
          </a:xfrm>
          <a:prstGeom prst="rect">
            <a:avLst/>
          </a:prstGeom>
        </p:spPr>
        <p:txBody>
          <a:bodyPr vert="horz" wrap="square" lIns="90170" tIns="46990" rIns="90170" bIns="46990" rtlCol="0" anchor="t" anchorCtr="0">
            <a:no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</a:pPr>
            <a:r>
              <a:rPr lang="zh-CN" altLang="en-US" sz="2200" dirty="0">
                <a:solidFill>
                  <a:schemeClr val="dk2"/>
                </a:solidFill>
                <a:latin typeface="+mn-ea"/>
                <a:ea typeface="+mn-ea"/>
              </a:rPr>
              <a:t>结论</a:t>
            </a:r>
          </a:p>
        </p:txBody>
      </p:sp>
      <p:sp>
        <p:nvSpPr>
          <p:cNvPr id="6" name="任意多边形: 形状 5"/>
          <p:cNvSpPr/>
          <p:nvPr>
            <p:custDataLst>
              <p:tags r:id="rId14"/>
            </p:custDataLst>
          </p:nvPr>
        </p:nvSpPr>
        <p:spPr>
          <a:xfrm>
            <a:off x="2903625" y="774701"/>
            <a:ext cx="4246473" cy="601543"/>
          </a:xfrm>
          <a:custGeom>
            <a:avLst/>
            <a:gdLst/>
            <a:ahLst/>
            <a:cxnLst/>
            <a:rect l="l" t="t" r="r" b="b"/>
            <a:pathLst>
              <a:path w="4207743" h="596057">
                <a:moveTo>
                  <a:pt x="789087" y="106412"/>
                </a:moveTo>
                <a:cubicBezTo>
                  <a:pt x="740966" y="106412"/>
                  <a:pt x="703076" y="124271"/>
                  <a:pt x="675419" y="159990"/>
                </a:cubicBezTo>
                <a:cubicBezTo>
                  <a:pt x="647762" y="195709"/>
                  <a:pt x="633933" y="241970"/>
                  <a:pt x="633933" y="298772"/>
                </a:cubicBezTo>
                <a:cubicBezTo>
                  <a:pt x="633933" y="354831"/>
                  <a:pt x="647452" y="400658"/>
                  <a:pt x="674489" y="436252"/>
                </a:cubicBezTo>
                <a:cubicBezTo>
                  <a:pt x="701526" y="471847"/>
                  <a:pt x="738609" y="489644"/>
                  <a:pt x="785738" y="489644"/>
                </a:cubicBezTo>
                <a:cubicBezTo>
                  <a:pt x="833859" y="489644"/>
                  <a:pt x="871314" y="472591"/>
                  <a:pt x="898103" y="438485"/>
                </a:cubicBezTo>
                <a:cubicBezTo>
                  <a:pt x="924892" y="404378"/>
                  <a:pt x="938287" y="358552"/>
                  <a:pt x="938287" y="301005"/>
                </a:cubicBezTo>
                <a:cubicBezTo>
                  <a:pt x="938287" y="240977"/>
                  <a:pt x="925264" y="193538"/>
                  <a:pt x="899220" y="158688"/>
                </a:cubicBezTo>
                <a:cubicBezTo>
                  <a:pt x="873175" y="123837"/>
                  <a:pt x="836464" y="106412"/>
                  <a:pt x="789087" y="106412"/>
                </a:cubicBezTo>
                <a:close/>
                <a:moveTo>
                  <a:pt x="3315891" y="9674"/>
                </a:moveTo>
                <a:lnTo>
                  <a:pt x="3767584" y="9674"/>
                </a:lnTo>
                <a:lnTo>
                  <a:pt x="3767584" y="110133"/>
                </a:lnTo>
                <a:lnTo>
                  <a:pt x="3603129" y="110133"/>
                </a:lnTo>
                <a:lnTo>
                  <a:pt x="3603129" y="586011"/>
                </a:lnTo>
                <a:lnTo>
                  <a:pt x="3479974" y="586011"/>
                </a:lnTo>
                <a:lnTo>
                  <a:pt x="3479974" y="110133"/>
                </a:lnTo>
                <a:lnTo>
                  <a:pt x="3315891" y="110133"/>
                </a:lnTo>
                <a:close/>
                <a:moveTo>
                  <a:pt x="2722141" y="9674"/>
                </a:moveTo>
                <a:lnTo>
                  <a:pt x="2856086" y="9674"/>
                </a:lnTo>
                <a:lnTo>
                  <a:pt x="3091234" y="372070"/>
                </a:lnTo>
                <a:cubicBezTo>
                  <a:pt x="3106861" y="396131"/>
                  <a:pt x="3116411" y="411386"/>
                  <a:pt x="3119884" y="417835"/>
                </a:cubicBezTo>
                <a:lnTo>
                  <a:pt x="3121744" y="417835"/>
                </a:lnTo>
                <a:cubicBezTo>
                  <a:pt x="3119264" y="403944"/>
                  <a:pt x="3118024" y="377403"/>
                  <a:pt x="3118024" y="338212"/>
                </a:cubicBezTo>
                <a:lnTo>
                  <a:pt x="3118024" y="9674"/>
                </a:lnTo>
                <a:lnTo>
                  <a:pt x="3234482" y="9674"/>
                </a:lnTo>
                <a:lnTo>
                  <a:pt x="3234482" y="586011"/>
                </a:lnTo>
                <a:lnTo>
                  <a:pt x="3108722" y="586011"/>
                </a:lnTo>
                <a:lnTo>
                  <a:pt x="2864644" y="213196"/>
                </a:lnTo>
                <a:cubicBezTo>
                  <a:pt x="2851993" y="193848"/>
                  <a:pt x="2842815" y="178221"/>
                  <a:pt x="2837110" y="166315"/>
                </a:cubicBezTo>
                <a:lnTo>
                  <a:pt x="2835250" y="166315"/>
                </a:lnTo>
                <a:cubicBezTo>
                  <a:pt x="2837483" y="186159"/>
                  <a:pt x="2838599" y="216793"/>
                  <a:pt x="2838599" y="258217"/>
                </a:cubicBezTo>
                <a:lnTo>
                  <a:pt x="2838599" y="586011"/>
                </a:lnTo>
                <a:lnTo>
                  <a:pt x="2722141" y="586011"/>
                </a:lnTo>
                <a:close/>
                <a:moveTo>
                  <a:pt x="2283991" y="9674"/>
                </a:moveTo>
                <a:lnTo>
                  <a:pt x="2611785" y="9674"/>
                </a:lnTo>
                <a:lnTo>
                  <a:pt x="2611785" y="110133"/>
                </a:lnTo>
                <a:lnTo>
                  <a:pt x="2406774" y="110133"/>
                </a:lnTo>
                <a:lnTo>
                  <a:pt x="2406774" y="245938"/>
                </a:lnTo>
                <a:lnTo>
                  <a:pt x="2597274" y="245938"/>
                </a:lnTo>
                <a:lnTo>
                  <a:pt x="2597274" y="346025"/>
                </a:lnTo>
                <a:lnTo>
                  <a:pt x="2406774" y="346025"/>
                </a:lnTo>
                <a:lnTo>
                  <a:pt x="2406774" y="485552"/>
                </a:lnTo>
                <a:lnTo>
                  <a:pt x="2625179" y="485552"/>
                </a:lnTo>
                <a:lnTo>
                  <a:pt x="2625179" y="586011"/>
                </a:lnTo>
                <a:lnTo>
                  <a:pt x="2283991" y="586011"/>
                </a:lnTo>
                <a:close/>
                <a:moveTo>
                  <a:pt x="1753791" y="9674"/>
                </a:moveTo>
                <a:lnTo>
                  <a:pt x="2205484" y="9674"/>
                </a:lnTo>
                <a:lnTo>
                  <a:pt x="2205484" y="110133"/>
                </a:lnTo>
                <a:lnTo>
                  <a:pt x="2041029" y="110133"/>
                </a:lnTo>
                <a:lnTo>
                  <a:pt x="2041029" y="586011"/>
                </a:lnTo>
                <a:lnTo>
                  <a:pt x="1917874" y="586011"/>
                </a:lnTo>
                <a:lnTo>
                  <a:pt x="1917874" y="110133"/>
                </a:lnTo>
                <a:lnTo>
                  <a:pt x="1753791" y="110133"/>
                </a:lnTo>
                <a:close/>
                <a:moveTo>
                  <a:pt x="1160041" y="9674"/>
                </a:moveTo>
                <a:lnTo>
                  <a:pt x="1293986" y="9674"/>
                </a:lnTo>
                <a:lnTo>
                  <a:pt x="1529135" y="372070"/>
                </a:lnTo>
                <a:cubicBezTo>
                  <a:pt x="1544761" y="396131"/>
                  <a:pt x="1554311" y="411386"/>
                  <a:pt x="1557784" y="417835"/>
                </a:cubicBezTo>
                <a:lnTo>
                  <a:pt x="1559644" y="417835"/>
                </a:lnTo>
                <a:cubicBezTo>
                  <a:pt x="1557164" y="403944"/>
                  <a:pt x="1555924" y="377403"/>
                  <a:pt x="1555924" y="338212"/>
                </a:cubicBezTo>
                <a:lnTo>
                  <a:pt x="1555924" y="9674"/>
                </a:lnTo>
                <a:lnTo>
                  <a:pt x="1672382" y="9674"/>
                </a:lnTo>
                <a:lnTo>
                  <a:pt x="1672382" y="586011"/>
                </a:lnTo>
                <a:lnTo>
                  <a:pt x="1546622" y="586011"/>
                </a:lnTo>
                <a:lnTo>
                  <a:pt x="1302544" y="213196"/>
                </a:lnTo>
                <a:cubicBezTo>
                  <a:pt x="1289893" y="193848"/>
                  <a:pt x="1280716" y="178221"/>
                  <a:pt x="1275011" y="166315"/>
                </a:cubicBezTo>
                <a:lnTo>
                  <a:pt x="1273150" y="166315"/>
                </a:lnTo>
                <a:cubicBezTo>
                  <a:pt x="1275383" y="186159"/>
                  <a:pt x="1276499" y="216793"/>
                  <a:pt x="1276499" y="258217"/>
                </a:cubicBezTo>
                <a:lnTo>
                  <a:pt x="1276499" y="586011"/>
                </a:lnTo>
                <a:lnTo>
                  <a:pt x="1160041" y="586011"/>
                </a:lnTo>
                <a:close/>
                <a:moveTo>
                  <a:pt x="4040683" y="0"/>
                </a:moveTo>
                <a:cubicBezTo>
                  <a:pt x="4096990" y="0"/>
                  <a:pt x="4144243" y="7317"/>
                  <a:pt x="4182442" y="21952"/>
                </a:cubicBezTo>
                <a:lnTo>
                  <a:pt x="4182442" y="137294"/>
                </a:lnTo>
                <a:cubicBezTo>
                  <a:pt x="4143747" y="111001"/>
                  <a:pt x="4098478" y="97854"/>
                  <a:pt x="4046637" y="97854"/>
                </a:cubicBezTo>
                <a:cubicBezTo>
                  <a:pt x="4016375" y="97854"/>
                  <a:pt x="3992191" y="103373"/>
                  <a:pt x="3974083" y="114411"/>
                </a:cubicBezTo>
                <a:cubicBezTo>
                  <a:pt x="3955975" y="125449"/>
                  <a:pt x="3946922" y="140270"/>
                  <a:pt x="3946922" y="158874"/>
                </a:cubicBezTo>
                <a:cubicBezTo>
                  <a:pt x="3946922" y="173757"/>
                  <a:pt x="3953123" y="187461"/>
                  <a:pt x="3965525" y="199988"/>
                </a:cubicBezTo>
                <a:cubicBezTo>
                  <a:pt x="3977927" y="212514"/>
                  <a:pt x="4008562" y="229443"/>
                  <a:pt x="4057427" y="250775"/>
                </a:cubicBezTo>
                <a:cubicBezTo>
                  <a:pt x="4114726" y="275332"/>
                  <a:pt x="4154103" y="301253"/>
                  <a:pt x="4175559" y="328538"/>
                </a:cubicBezTo>
                <a:cubicBezTo>
                  <a:pt x="4197015" y="355823"/>
                  <a:pt x="4207743" y="388317"/>
                  <a:pt x="4207743" y="426020"/>
                </a:cubicBezTo>
                <a:cubicBezTo>
                  <a:pt x="4207743" y="481335"/>
                  <a:pt x="4188147" y="523503"/>
                  <a:pt x="4148956" y="552524"/>
                </a:cubicBezTo>
                <a:cubicBezTo>
                  <a:pt x="4109765" y="581546"/>
                  <a:pt x="4054078" y="596057"/>
                  <a:pt x="3981896" y="596057"/>
                </a:cubicBezTo>
                <a:cubicBezTo>
                  <a:pt x="3915916" y="596057"/>
                  <a:pt x="3861841" y="585391"/>
                  <a:pt x="3819674" y="564058"/>
                </a:cubicBezTo>
                <a:lnTo>
                  <a:pt x="3819674" y="440903"/>
                </a:lnTo>
                <a:cubicBezTo>
                  <a:pt x="3866059" y="479350"/>
                  <a:pt x="3918768" y="498574"/>
                  <a:pt x="3977804" y="498574"/>
                </a:cubicBezTo>
                <a:cubicBezTo>
                  <a:pt x="4011290" y="498574"/>
                  <a:pt x="4036467" y="492807"/>
                  <a:pt x="4053334" y="481273"/>
                </a:cubicBezTo>
                <a:cubicBezTo>
                  <a:pt x="4070201" y="469739"/>
                  <a:pt x="4078635" y="454918"/>
                  <a:pt x="4078635" y="436810"/>
                </a:cubicBezTo>
                <a:cubicBezTo>
                  <a:pt x="4078635" y="421183"/>
                  <a:pt x="4071937" y="406425"/>
                  <a:pt x="4058543" y="392534"/>
                </a:cubicBezTo>
                <a:cubicBezTo>
                  <a:pt x="4045148" y="378643"/>
                  <a:pt x="4009802" y="359792"/>
                  <a:pt x="3952503" y="335979"/>
                </a:cubicBezTo>
                <a:cubicBezTo>
                  <a:pt x="3862462" y="297780"/>
                  <a:pt x="3817441" y="242218"/>
                  <a:pt x="3817441" y="169292"/>
                </a:cubicBezTo>
                <a:cubicBezTo>
                  <a:pt x="3817441" y="115714"/>
                  <a:pt x="3837843" y="74104"/>
                  <a:pt x="3878647" y="44462"/>
                </a:cubicBezTo>
                <a:cubicBezTo>
                  <a:pt x="3919451" y="14821"/>
                  <a:pt x="3973463" y="0"/>
                  <a:pt x="4040683" y="0"/>
                </a:cubicBezTo>
                <a:close/>
                <a:moveTo>
                  <a:pt x="792807" y="0"/>
                </a:moveTo>
                <a:cubicBezTo>
                  <a:pt x="875159" y="0"/>
                  <a:pt x="941449" y="27409"/>
                  <a:pt x="991679" y="82227"/>
                </a:cubicBezTo>
                <a:cubicBezTo>
                  <a:pt x="1041909" y="137046"/>
                  <a:pt x="1067023" y="207491"/>
                  <a:pt x="1067023" y="293563"/>
                </a:cubicBezTo>
                <a:cubicBezTo>
                  <a:pt x="1067023" y="383356"/>
                  <a:pt x="1040916" y="456220"/>
                  <a:pt x="988702" y="512155"/>
                </a:cubicBezTo>
                <a:cubicBezTo>
                  <a:pt x="936489" y="568089"/>
                  <a:pt x="868090" y="596057"/>
                  <a:pt x="783506" y="596057"/>
                </a:cubicBezTo>
                <a:cubicBezTo>
                  <a:pt x="700906" y="596057"/>
                  <a:pt x="633809" y="568957"/>
                  <a:pt x="582216" y="514759"/>
                </a:cubicBezTo>
                <a:cubicBezTo>
                  <a:pt x="530622" y="460561"/>
                  <a:pt x="504825" y="390798"/>
                  <a:pt x="504825" y="305470"/>
                </a:cubicBezTo>
                <a:cubicBezTo>
                  <a:pt x="504825" y="215180"/>
                  <a:pt x="531180" y="141697"/>
                  <a:pt x="583890" y="85018"/>
                </a:cubicBezTo>
                <a:cubicBezTo>
                  <a:pt x="636600" y="28339"/>
                  <a:pt x="706239" y="0"/>
                  <a:pt x="792807" y="0"/>
                </a:cubicBezTo>
                <a:close/>
                <a:moveTo>
                  <a:pt x="305842" y="0"/>
                </a:moveTo>
                <a:cubicBezTo>
                  <a:pt x="362148" y="0"/>
                  <a:pt x="409277" y="7317"/>
                  <a:pt x="447229" y="21952"/>
                </a:cubicBezTo>
                <a:lnTo>
                  <a:pt x="447229" y="140642"/>
                </a:lnTo>
                <a:cubicBezTo>
                  <a:pt x="408285" y="117822"/>
                  <a:pt x="364133" y="106412"/>
                  <a:pt x="314771" y="106412"/>
                </a:cubicBezTo>
                <a:cubicBezTo>
                  <a:pt x="258465" y="106412"/>
                  <a:pt x="213444" y="124395"/>
                  <a:pt x="179710" y="160362"/>
                </a:cubicBezTo>
                <a:cubicBezTo>
                  <a:pt x="145976" y="196329"/>
                  <a:pt x="129108" y="243334"/>
                  <a:pt x="129108" y="301377"/>
                </a:cubicBezTo>
                <a:cubicBezTo>
                  <a:pt x="129108" y="357932"/>
                  <a:pt x="145107" y="403448"/>
                  <a:pt x="177105" y="437927"/>
                </a:cubicBezTo>
                <a:cubicBezTo>
                  <a:pt x="209104" y="472405"/>
                  <a:pt x="252388" y="489644"/>
                  <a:pt x="306958" y="489644"/>
                </a:cubicBezTo>
                <a:cubicBezTo>
                  <a:pt x="358304" y="489644"/>
                  <a:pt x="405060" y="477242"/>
                  <a:pt x="447229" y="452437"/>
                </a:cubicBezTo>
                <a:lnTo>
                  <a:pt x="447229" y="565175"/>
                </a:lnTo>
                <a:cubicBezTo>
                  <a:pt x="405309" y="585763"/>
                  <a:pt x="350614" y="596057"/>
                  <a:pt x="283145" y="596057"/>
                </a:cubicBezTo>
                <a:cubicBezTo>
                  <a:pt x="196329" y="596057"/>
                  <a:pt x="127434" y="570074"/>
                  <a:pt x="76460" y="518108"/>
                </a:cubicBezTo>
                <a:cubicBezTo>
                  <a:pt x="25487" y="466142"/>
                  <a:pt x="0" y="396875"/>
                  <a:pt x="0" y="310307"/>
                </a:cubicBezTo>
                <a:cubicBezTo>
                  <a:pt x="0" y="219273"/>
                  <a:pt x="28463" y="144797"/>
                  <a:pt x="85390" y="86878"/>
                </a:cubicBezTo>
                <a:cubicBezTo>
                  <a:pt x="142317" y="28959"/>
                  <a:pt x="215801" y="0"/>
                  <a:pt x="305842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AI自然语言处理发展</a:t>
            </a:r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zh-CN"/>
              <a:t>01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萌芽阶段</a:t>
            </a:r>
          </a:p>
        </p:txBody>
      </p:sp>
      <p:sp>
        <p:nvSpPr>
          <p:cNvPr id="2" name="矩形 1"/>
          <p:cNvSpPr/>
          <p:nvPr>
            <p:custDataLst>
              <p:tags r:id="rId3"/>
            </p:custDataLst>
          </p:nvPr>
        </p:nvSpPr>
        <p:spPr>
          <a:xfrm>
            <a:off x="695960" y="1416072"/>
            <a:ext cx="2431608" cy="4647766"/>
          </a:xfrm>
          <a:prstGeom prst="rect">
            <a:avLst/>
          </a:prstGeom>
          <a:solidFill>
            <a:schemeClr val="tx1">
              <a:lumMod val="40000"/>
              <a:lumOff val="60000"/>
              <a:alpha val="15000"/>
            </a:schemeClr>
          </a:solidFill>
          <a:ln w="9525">
            <a:solidFill>
              <a:schemeClr val="tx1">
                <a:lumMod val="40000"/>
                <a:lumOff val="60000"/>
                <a:alpha val="20000"/>
              </a:schemeClr>
            </a:solidFill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bg1"/>
              </a:solidFill>
              <a:latin typeface="+mn-ea"/>
              <a:sym typeface="MiSans Normal" panose="00000500000000000000" charset="-122"/>
            </a:endParaRPr>
          </a:p>
        </p:txBody>
      </p: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3485679" y="1412262"/>
            <a:ext cx="2431608" cy="4647766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>
                <a:alpha val="50000"/>
              </a:schemeClr>
            </a:solidFill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bg1"/>
              </a:solidFill>
              <a:latin typeface="+mn-ea"/>
              <a:sym typeface="MiSans Normal" panose="00000500000000000000" charset="-122"/>
            </a:endParaRPr>
          </a:p>
        </p:txBody>
      </p:sp>
      <p:sp>
        <p:nvSpPr>
          <p:cNvPr id="5" name="矩形 4"/>
          <p:cNvSpPr/>
          <p:nvPr>
            <p:custDataLst>
              <p:tags r:id="rId5"/>
            </p:custDataLst>
          </p:nvPr>
        </p:nvSpPr>
        <p:spPr>
          <a:xfrm>
            <a:off x="9064482" y="1412262"/>
            <a:ext cx="2431608" cy="4647766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>
                <a:alpha val="50000"/>
              </a:schemeClr>
            </a:solidFill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bg1"/>
              </a:solidFill>
              <a:latin typeface="+mn-ea"/>
              <a:sym typeface="MiSans Normal" panose="00000500000000000000" charset="-122"/>
            </a:endParaRPr>
          </a:p>
        </p:txBody>
      </p:sp>
      <p:sp>
        <p:nvSpPr>
          <p:cNvPr id="9" name="矩形 8"/>
          <p:cNvSpPr/>
          <p:nvPr>
            <p:custDataLst>
              <p:tags r:id="rId6"/>
            </p:custDataLst>
          </p:nvPr>
        </p:nvSpPr>
        <p:spPr>
          <a:xfrm>
            <a:off x="6275398" y="1412262"/>
            <a:ext cx="2431608" cy="4647766"/>
          </a:xfrm>
          <a:prstGeom prst="rect">
            <a:avLst/>
          </a:prstGeom>
          <a:solidFill>
            <a:schemeClr val="tx1">
              <a:lumMod val="40000"/>
              <a:lumOff val="60000"/>
              <a:alpha val="15000"/>
            </a:schemeClr>
          </a:solidFill>
          <a:ln w="9525">
            <a:solidFill>
              <a:schemeClr val="tx1">
                <a:lumMod val="40000"/>
                <a:lumOff val="60000"/>
                <a:alpha val="20000"/>
              </a:schemeClr>
            </a:solidFill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bg1"/>
              </a:solidFill>
              <a:latin typeface="+mn-ea"/>
              <a:sym typeface="MiSans Normal" panose="00000500000000000000" charset="-122"/>
            </a:endParaRPr>
          </a:p>
        </p:txBody>
      </p:sp>
      <p:pic>
        <p:nvPicPr>
          <p:cNvPr id="19" name="图片 18" descr="/data/temp/42d9d516-9454-11ef-b5d8-02d06483d871.jpg@base@tag=imgScale&amp;m=1&amp;w=675&amp;h=534&amp;q=9542d9d516-9454-11ef-b5d8-02d06483d871"/>
          <p:cNvPicPr>
            <a:picLocks noChangeAspect="1"/>
          </p:cNvPicPr>
          <p:nvPr>
            <p:custDataLst>
              <p:tags r:id="rId7"/>
            </p:custDataLst>
          </p:nvPr>
        </p:nvPicPr>
        <p:blipFill rotWithShape="1">
          <a:blip r:embed="rId20"/>
          <a:srcRect l="16104" b="375"/>
          <a:stretch>
            <a:fillRect/>
          </a:stretch>
        </p:blipFill>
        <p:spPr>
          <a:xfrm>
            <a:off x="9065117" y="1412262"/>
            <a:ext cx="2431608" cy="192501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02" h="2926">
                <a:moveTo>
                  <a:pt x="0" y="0"/>
                </a:moveTo>
                <a:lnTo>
                  <a:pt x="3402" y="0"/>
                </a:lnTo>
                <a:lnTo>
                  <a:pt x="3402" y="2926"/>
                </a:lnTo>
                <a:lnTo>
                  <a:pt x="0" y="292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15000"/>
            </a:schemeClr>
          </a:solidFill>
          <a:ln w="3175" cmpd="sng">
            <a:solidFill>
              <a:schemeClr val="tx1">
                <a:lumMod val="40000"/>
                <a:lumOff val="60000"/>
                <a:alpha val="20000"/>
              </a:schemeClr>
            </a:solidFill>
          </a:ln>
        </p:spPr>
      </p:pic>
      <p:pic>
        <p:nvPicPr>
          <p:cNvPr id="20" name="图片 19" descr="/data/temp/42d9d57e-9454-11ef-b5d8-02d06483d871.jpg@base@tag=imgScale&amp;m=1&amp;w=675&amp;h=534&amp;q=9542d9d57e-9454-11ef-b5d8-02d06483d871"/>
          <p:cNvPicPr>
            <a:picLocks noChangeAspect="1"/>
          </p:cNvPicPr>
          <p:nvPr>
            <p:custDataLst>
              <p:tags r:id="rId8"/>
            </p:custDataLst>
          </p:nvPr>
        </p:nvPicPr>
        <p:blipFill rotWithShape="1">
          <a:blip r:embed="rId21"/>
          <a:srcRect l="4894" r="4894"/>
          <a:stretch>
            <a:fillRect/>
          </a:stretch>
        </p:blipFill>
        <p:spPr>
          <a:xfrm>
            <a:off x="6275398" y="1412262"/>
            <a:ext cx="2431608" cy="1924298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02" h="2926">
                <a:moveTo>
                  <a:pt x="0" y="0"/>
                </a:moveTo>
                <a:lnTo>
                  <a:pt x="3402" y="0"/>
                </a:lnTo>
                <a:lnTo>
                  <a:pt x="3402" y="2926"/>
                </a:lnTo>
                <a:lnTo>
                  <a:pt x="0" y="292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15000"/>
            </a:schemeClr>
          </a:solidFill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1" name="图片 20" descr="/data/temp/42d9d4e3-9454-11ef-b5d8-02d06483d871.jpg@base@tag=imgScale&amp;m=1&amp;w=675&amp;h=534&amp;q=9542d9d4e3-9454-11ef-b5d8-02d06483d871"/>
          <p:cNvPicPr>
            <a:picLocks noChangeAspect="1"/>
          </p:cNvPicPr>
          <p:nvPr>
            <p:custDataLst>
              <p:tags r:id="rId9"/>
            </p:custDataLst>
          </p:nvPr>
        </p:nvPicPr>
        <p:blipFill rotWithShape="1">
          <a:blip r:embed="rId22"/>
          <a:srcRect l="7984" r="7984"/>
          <a:stretch>
            <a:fillRect/>
          </a:stretch>
        </p:blipFill>
        <p:spPr>
          <a:xfrm>
            <a:off x="3485679" y="1412262"/>
            <a:ext cx="2431608" cy="1924297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02" h="2926">
                <a:moveTo>
                  <a:pt x="0" y="0"/>
                </a:moveTo>
                <a:lnTo>
                  <a:pt x="3402" y="0"/>
                </a:lnTo>
                <a:lnTo>
                  <a:pt x="3402" y="2926"/>
                </a:lnTo>
                <a:lnTo>
                  <a:pt x="0" y="292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15000"/>
            </a:schemeClr>
          </a:solidFill>
          <a:ln w="3175" cmpd="sng">
            <a:solidFill>
              <a:schemeClr val="tx1">
                <a:lumMod val="40000"/>
                <a:lumOff val="60000"/>
                <a:alpha val="20000"/>
              </a:schemeClr>
            </a:solidFill>
          </a:ln>
        </p:spPr>
      </p:pic>
      <p:pic>
        <p:nvPicPr>
          <p:cNvPr id="22" name="图片 21" descr="/data/temp/42d9d4ab-9454-11ef-b5d8-02d06483d871.jpg@base@tag=imgScale&amp;m=1&amp;w=675&amp;h=533&amp;q=9542d9d4ab-9454-11ef-b5d8-02d06483d871"/>
          <p:cNvPicPr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23"/>
          <a:srcRect l="11186" t="7295" r="10782" b="6920"/>
          <a:stretch>
            <a:fillRect/>
          </a:stretch>
        </p:blipFill>
        <p:spPr>
          <a:xfrm>
            <a:off x="695960" y="1416072"/>
            <a:ext cx="2431608" cy="1920241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402" h="2926">
                <a:moveTo>
                  <a:pt x="0" y="0"/>
                </a:moveTo>
                <a:lnTo>
                  <a:pt x="3402" y="0"/>
                </a:lnTo>
                <a:lnTo>
                  <a:pt x="3402" y="2926"/>
                </a:lnTo>
                <a:lnTo>
                  <a:pt x="0" y="292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15000"/>
            </a:schemeClr>
          </a:solidFill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3" name="矩形 22"/>
          <p:cNvSpPr/>
          <p:nvPr>
            <p:custDataLst>
              <p:tags r:id="rId11"/>
            </p:custDataLst>
          </p:nvPr>
        </p:nvSpPr>
        <p:spPr>
          <a:xfrm>
            <a:off x="992522" y="3592980"/>
            <a:ext cx="1854309" cy="492154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图灵机概念</a:t>
            </a:r>
          </a:p>
        </p:txBody>
      </p:sp>
      <p:sp>
        <p:nvSpPr>
          <p:cNvPr id="24" name="矩形 23"/>
          <p:cNvSpPr/>
          <p:nvPr>
            <p:custDataLst>
              <p:tags r:id="rId12"/>
            </p:custDataLst>
          </p:nvPr>
        </p:nvSpPr>
        <p:spPr>
          <a:xfrm>
            <a:off x="992522" y="4208966"/>
            <a:ext cx="1854309" cy="17414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阿兰・图灵提出的“图灵机”为计算机诞生奠定基础。</a:t>
            </a:r>
          </a:p>
        </p:txBody>
      </p:sp>
      <p:sp>
        <p:nvSpPr>
          <p:cNvPr id="25" name="矩形 24"/>
          <p:cNvSpPr/>
          <p:nvPr>
            <p:custDataLst>
              <p:tags r:id="rId13"/>
            </p:custDataLst>
          </p:nvPr>
        </p:nvSpPr>
        <p:spPr>
          <a:xfrm>
            <a:off x="3782241" y="3592980"/>
            <a:ext cx="1854309" cy="492154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rgbClr val="FFFFFF"/>
                </a:solidFill>
                <a:latin typeface="+mn-ea"/>
                <a:cs typeface="+mn-ea"/>
              </a:rPr>
              <a:t>图灵测试</a:t>
            </a:r>
          </a:p>
        </p:txBody>
      </p:sp>
      <p:sp>
        <p:nvSpPr>
          <p:cNvPr id="26" name="矩形 25"/>
          <p:cNvSpPr/>
          <p:nvPr>
            <p:custDataLst>
              <p:tags r:id="rId14"/>
            </p:custDataLst>
          </p:nvPr>
        </p:nvSpPr>
        <p:spPr>
          <a:xfrm>
            <a:off x="9361045" y="3592980"/>
            <a:ext cx="1854309" cy="492154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rgbClr val="FFFFFF"/>
                </a:solidFill>
                <a:latin typeface="+mn-ea"/>
                <a:cs typeface="+mn-ea"/>
              </a:rPr>
              <a:t>信息论模型</a:t>
            </a:r>
          </a:p>
        </p:txBody>
      </p:sp>
      <p:sp>
        <p:nvSpPr>
          <p:cNvPr id="27" name="矩形 26"/>
          <p:cNvSpPr/>
          <p:nvPr>
            <p:custDataLst>
              <p:tags r:id="rId15"/>
            </p:custDataLst>
          </p:nvPr>
        </p:nvSpPr>
        <p:spPr>
          <a:xfrm>
            <a:off x="9361045" y="4208966"/>
            <a:ext cx="1854309" cy="17414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rgbClr val="FFFFFF"/>
                </a:solidFill>
                <a:latin typeface="+mn-ea"/>
                <a:cs typeface="+mn-ea"/>
              </a:rPr>
              <a:t>克劳德・香农的信息论模型为自然语言处理指明发展方向。</a:t>
            </a:r>
          </a:p>
        </p:txBody>
      </p:sp>
      <p:sp>
        <p:nvSpPr>
          <p:cNvPr id="28" name="矩形 27"/>
          <p:cNvSpPr/>
          <p:nvPr>
            <p:custDataLst>
              <p:tags r:id="rId16"/>
            </p:custDataLst>
          </p:nvPr>
        </p:nvSpPr>
        <p:spPr>
          <a:xfrm>
            <a:off x="3782241" y="4208966"/>
            <a:ext cx="1854309" cy="17414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rgbClr val="FFFFFF"/>
                </a:solidFill>
                <a:latin typeface="+mn-ea"/>
                <a:cs typeface="+mn-ea"/>
              </a:rPr>
              <a:t>艾伦・图灵的“图灵测试”开启自然语言处理思想大门。</a:t>
            </a:r>
          </a:p>
        </p:txBody>
      </p:sp>
      <p:sp>
        <p:nvSpPr>
          <p:cNvPr id="29" name="矩形 28"/>
          <p:cNvSpPr/>
          <p:nvPr>
            <p:custDataLst>
              <p:tags r:id="rId17"/>
            </p:custDataLst>
          </p:nvPr>
        </p:nvSpPr>
        <p:spPr>
          <a:xfrm>
            <a:off x="6571960" y="3592980"/>
            <a:ext cx="1854309" cy="492154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形式语言理论</a:t>
            </a:r>
          </a:p>
        </p:txBody>
      </p:sp>
      <p:sp>
        <p:nvSpPr>
          <p:cNvPr id="30" name="矩形 29"/>
          <p:cNvSpPr/>
          <p:nvPr>
            <p:custDataLst>
              <p:tags r:id="rId18"/>
            </p:custDataLst>
          </p:nvPr>
        </p:nvSpPr>
        <p:spPr>
          <a:xfrm>
            <a:off x="6571960" y="4208966"/>
            <a:ext cx="1854309" cy="17414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诺姆・乔姆斯基的形式语言理论为自然语言处理提供理论支持。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 descr="/data/temp/40625ddb-9454-11ef-a9cb-d64451e130d8.jpg@base@tag=imgScale&amp;m=1&amp;w=1761&amp;h=1903&amp;q=9540625ddb-9454-11ef-a9cb-d64451e130d8"/>
          <p:cNvPicPr/>
          <p:nvPr>
            <p:custDataLst>
              <p:tags r:id="rId2"/>
            </p:custDataLst>
          </p:nvPr>
        </p:nvPicPr>
        <p:blipFill>
          <a:blip r:embed="rId15"/>
          <a:srcRect l="30622" r="30622"/>
        </p:blipFill>
        <p:spPr>
          <a:xfrm>
            <a:off x="5846445" y="0"/>
            <a:ext cx="6345555" cy="6857365"/>
          </a:xfrm>
          <a:prstGeom prst="rect">
            <a:avLst/>
          </a:prstGeom>
          <a:blipFill rotWithShape="1">
            <a:blip r:embed="rId16"/>
            <a:stretch>
              <a:fillRect t="-1000" r="-2000" b="-1000"/>
            </a:stretch>
          </a:blipFill>
          <a:ln w="6350">
            <a:solidFill>
              <a:schemeClr val="tx1">
                <a:lumMod val="40000"/>
                <a:lumOff val="60000"/>
                <a:alpha val="2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pic>
      <p:sp>
        <p:nvSpPr>
          <p:cNvPr id="21" name="Rectangle 41735_#color-850&amp;1004"/>
          <p:cNvSpPr/>
          <p:nvPr>
            <p:custDataLst>
              <p:tags r:id="rId3"/>
            </p:custDataLst>
          </p:nvPr>
        </p:nvSpPr>
        <p:spPr>
          <a:xfrm>
            <a:off x="1030986" y="1897253"/>
            <a:ext cx="5715000" cy="4169664"/>
          </a:xfrm>
          <a:prstGeom prst="roundRect">
            <a:avLst>
              <a:gd name="adj" fmla="val 4985"/>
            </a:avLst>
          </a:prstGeom>
          <a:solidFill>
            <a:schemeClr val="lt1"/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发展阶段</a:t>
            </a:r>
          </a:p>
        </p:txBody>
      </p:sp>
      <p:sp>
        <p:nvSpPr>
          <p:cNvPr id="2" name="矩形 1"/>
          <p:cNvSpPr/>
          <p:nvPr>
            <p:custDataLst>
              <p:tags r:id="rId5"/>
            </p:custDataLst>
          </p:nvPr>
        </p:nvSpPr>
        <p:spPr>
          <a:xfrm>
            <a:off x="1596185" y="2682445"/>
            <a:ext cx="4699000" cy="4044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20世纪50至90年代，研究人员编写大量规则和语法。</a:t>
            </a:r>
          </a:p>
        </p:txBody>
      </p:sp>
      <p:sp>
        <p:nvSpPr>
          <p:cNvPr id="10" name="矩形 9"/>
          <p:cNvSpPr/>
          <p:nvPr>
            <p:custDataLst>
              <p:tags r:id="rId6"/>
            </p:custDataLst>
          </p:nvPr>
        </p:nvSpPr>
        <p:spPr>
          <a:xfrm>
            <a:off x="1596820" y="2383995"/>
            <a:ext cx="4699000" cy="29845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基于规则的方法</a:t>
            </a:r>
          </a:p>
        </p:txBody>
      </p:sp>
      <p:sp>
        <p:nvSpPr>
          <p:cNvPr id="11" name="矩形 10"/>
          <p:cNvSpPr/>
          <p:nvPr>
            <p:custDataLst>
              <p:tags r:id="rId7"/>
            </p:custDataLst>
          </p:nvPr>
        </p:nvSpPr>
        <p:spPr>
          <a:xfrm>
            <a:off x="1595550" y="5181805"/>
            <a:ext cx="4699000" cy="4044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这一阶段的探索为后续自然语言处理的发展积累了经验。</a:t>
            </a:r>
          </a:p>
        </p:txBody>
      </p:sp>
      <p:sp>
        <p:nvSpPr>
          <p:cNvPr id="12" name="矩形 11"/>
          <p:cNvSpPr/>
          <p:nvPr>
            <p:custDataLst>
              <p:tags r:id="rId8"/>
            </p:custDataLst>
          </p:nvPr>
        </p:nvSpPr>
        <p:spPr>
          <a:xfrm>
            <a:off x="1596185" y="4883355"/>
            <a:ext cx="4699000" cy="29845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探索的宝贵经验</a:t>
            </a:r>
          </a:p>
        </p:txBody>
      </p:sp>
      <p:sp>
        <p:nvSpPr>
          <p:cNvPr id="3" name="矩形 2"/>
          <p:cNvSpPr/>
          <p:nvPr>
            <p:custDataLst>
              <p:tags r:id="rId9"/>
            </p:custDataLst>
          </p:nvPr>
        </p:nvSpPr>
        <p:spPr>
          <a:xfrm>
            <a:off x="1596185" y="3515565"/>
            <a:ext cx="4699000" cy="4044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通过句法分析和形态学分析手段解析文本结构和语义。</a:t>
            </a:r>
          </a:p>
        </p:txBody>
      </p:sp>
      <p:sp>
        <p:nvSpPr>
          <p:cNvPr id="4" name="矩形 3"/>
          <p:cNvSpPr/>
          <p:nvPr>
            <p:custDataLst>
              <p:tags r:id="rId10"/>
            </p:custDataLst>
          </p:nvPr>
        </p:nvSpPr>
        <p:spPr>
          <a:xfrm>
            <a:off x="1596820" y="3217115"/>
            <a:ext cx="4699000" cy="29845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句法和形态学分析</a:t>
            </a:r>
          </a:p>
        </p:txBody>
      </p:sp>
      <p:sp>
        <p:nvSpPr>
          <p:cNvPr id="15" name="矩形 14"/>
          <p:cNvSpPr/>
          <p:nvPr>
            <p:custDataLst>
              <p:tags r:id="rId11"/>
            </p:custDataLst>
          </p:nvPr>
        </p:nvSpPr>
        <p:spPr>
          <a:xfrm>
            <a:off x="1596185" y="4348685"/>
            <a:ext cx="4699000" cy="4044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规则难以涵盖所有自然语言情况，工作量巨大且难以适应变化。</a:t>
            </a:r>
          </a:p>
        </p:txBody>
      </p:sp>
      <p:sp>
        <p:nvSpPr>
          <p:cNvPr id="16" name="矩形 15"/>
          <p:cNvSpPr/>
          <p:nvPr>
            <p:custDataLst>
              <p:tags r:id="rId12"/>
            </p:custDataLst>
          </p:nvPr>
        </p:nvSpPr>
        <p:spPr>
          <a:xfrm>
            <a:off x="1596820" y="4050235"/>
            <a:ext cx="4699000" cy="29845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方法的局限性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4800" y="360000"/>
            <a:ext cx="5401200" cy="720000"/>
          </a:xfrm>
        </p:spPr>
        <p:txBody>
          <a:bodyPr lIns="0" tIns="0" rIns="0" bIns="0" anchor="b"/>
          <a:lstStyle/>
          <a:p>
            <a:pPr algn="l"/>
            <a:r>
              <a:rPr lang="zh-CN" altLang="en-US"/>
              <a:t>突破阶段</a:t>
            </a:r>
          </a:p>
        </p:txBody>
      </p:sp>
      <p:pic>
        <p:nvPicPr>
          <p:cNvPr id="4" name="图片 3" descr="/data/temp/400aaa0d-9454-11ef-b5d8-02d06483d871.jpg@base@tag=imgScale&amp;m=1&amp;w=1453&amp;h=1904&amp;q=95400aaa0d-9454-11ef-b5d8-02d06483d871"/>
          <p:cNvPicPr/>
          <p:nvPr>
            <p:custDataLst>
              <p:tags r:id="rId3"/>
            </p:custDataLst>
          </p:nvPr>
        </p:nvPicPr>
        <p:blipFill>
          <a:blip r:embed="rId20"/>
          <a:srcRect l="33193" r="34840"/>
        </p:blipFill>
        <p:spPr>
          <a:xfrm>
            <a:off x="6957695" y="0"/>
            <a:ext cx="5234305" cy="6858000"/>
          </a:xfrm>
          <a:prstGeom prst="rect">
            <a:avLst/>
          </a:prstGeom>
          <a:blipFill rotWithShape="1">
            <a:blip r:embed="rId21"/>
            <a:stretch>
              <a:fillRect t="-1000" r="-1000" b="-1000"/>
            </a:stretch>
          </a:blipFill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pic>
      <p:sp>
        <p:nvSpPr>
          <p:cNvPr id="5" name="矩形 4"/>
          <p:cNvSpPr/>
          <p:nvPr>
            <p:custDataLst>
              <p:tags r:id="rId4"/>
            </p:custDataLst>
          </p:nvPr>
        </p:nvSpPr>
        <p:spPr>
          <a:xfrm>
            <a:off x="1676018" y="2044440"/>
            <a:ext cx="4300220" cy="4785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1990-2010年，统计方法在自然语言处理中广泛应用。</a:t>
            </a:r>
          </a:p>
        </p:txBody>
      </p:sp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1676018" y="1708525"/>
            <a:ext cx="4300220" cy="28765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b="1">
                <a:solidFill>
                  <a:schemeClr val="tx1"/>
                </a:solidFill>
                <a:latin typeface="+mn-ea"/>
                <a:cs typeface="+mn-ea"/>
              </a:rPr>
              <a:t>自然语言处理的突破</a:t>
            </a:r>
          </a:p>
        </p:txBody>
      </p:sp>
      <p:sp>
        <p:nvSpPr>
          <p:cNvPr id="10" name="椭圆 9"/>
          <p:cNvSpPr/>
          <p:nvPr>
            <p:custDataLst>
              <p:tags r:id="rId6"/>
            </p:custDataLst>
          </p:nvPr>
        </p:nvSpPr>
        <p:spPr>
          <a:xfrm>
            <a:off x="720343" y="1724400"/>
            <a:ext cx="572135" cy="572135"/>
          </a:xfrm>
          <a:prstGeom prst="ellipse">
            <a:avLst/>
          </a:prstGeom>
          <a:solidFill>
            <a:schemeClr val="accent1"/>
          </a:solidFill>
          <a:ln w="25400">
            <a:noFill/>
          </a:ln>
          <a:effectLst>
            <a:outerShdw blurRad="254000" dist="76200" dir="5399998" algn="ctr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none" lIns="0" tIns="0" rIns="0" bIns="0" numCol="1" spcCol="0" rtlCol="0" fromWordArt="0" anchor="ctr" anchorCtr="0" forceAA="0" compatLnSpc="1">
            <a:noAutofit/>
          </a:bodyPr>
          <a:lstStyle/>
          <a:p>
            <a:pPr lvl="0" indent="0" algn="ctr" fontAlgn="auto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altLang="zh-CN" sz="240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01</a:t>
            </a:r>
            <a:endParaRPr lang="en-US" altLang="zh-CN" sz="2400" b="1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7"/>
            </p:custDataLst>
          </p:nvPr>
        </p:nvSpPr>
        <p:spPr>
          <a:xfrm>
            <a:off x="1676653" y="3000115"/>
            <a:ext cx="4300220" cy="4785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隐马尔可夫模型、概率上下文无关文法等工具用于语言建模。</a:t>
            </a:r>
          </a:p>
        </p:txBody>
      </p:sp>
      <p:sp>
        <p:nvSpPr>
          <p:cNvPr id="20" name="矩形 19"/>
          <p:cNvSpPr/>
          <p:nvPr>
            <p:custDataLst>
              <p:tags r:id="rId8"/>
            </p:custDataLst>
          </p:nvPr>
        </p:nvSpPr>
        <p:spPr>
          <a:xfrm>
            <a:off x="1676653" y="2664200"/>
            <a:ext cx="4300220" cy="28765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b="1">
                <a:solidFill>
                  <a:schemeClr val="tx1"/>
                </a:solidFill>
                <a:latin typeface="+mn-ea"/>
                <a:cs typeface="+mn-ea"/>
              </a:rPr>
              <a:t>统计方法的应用</a:t>
            </a:r>
          </a:p>
        </p:txBody>
      </p:sp>
      <p:sp>
        <p:nvSpPr>
          <p:cNvPr id="13" name="椭圆 12"/>
          <p:cNvSpPr/>
          <p:nvPr>
            <p:custDataLst>
              <p:tags r:id="rId9"/>
            </p:custDataLst>
          </p:nvPr>
        </p:nvSpPr>
        <p:spPr>
          <a:xfrm>
            <a:off x="720343" y="2676265"/>
            <a:ext cx="572135" cy="572135"/>
          </a:xfrm>
          <a:prstGeom prst="ellipse">
            <a:avLst/>
          </a:prstGeom>
          <a:solidFill>
            <a:schemeClr val="accent1"/>
          </a:solidFill>
          <a:ln w="25400">
            <a:noFill/>
          </a:ln>
          <a:effectLst>
            <a:outerShdw blurRad="254000" dist="76200" dir="5399998" algn="ctr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none" lIns="0" tIns="0" rIns="0" bIns="0" numCol="1" spcCol="0" rtlCol="0" fromWordArt="0" anchor="ctr" anchorCtr="0" forceAA="0" compatLnSpc="1">
            <a:noAutofit/>
          </a:bodyPr>
          <a:lstStyle/>
          <a:p>
            <a:pPr lvl="0" indent="0" algn="ctr" fontAlgn="auto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altLang="zh-CN" sz="240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02</a:t>
            </a:r>
            <a:endParaRPr lang="en-US" altLang="zh-CN" sz="2400" b="1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1" name="矩形 20"/>
          <p:cNvSpPr/>
          <p:nvPr>
            <p:custDataLst>
              <p:tags r:id="rId10"/>
            </p:custDataLst>
          </p:nvPr>
        </p:nvSpPr>
        <p:spPr>
          <a:xfrm>
            <a:off x="1677288" y="3955790"/>
            <a:ext cx="4300220" cy="4785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计算机通过统计分析海量文本数据，自动学习语言规律。</a:t>
            </a:r>
          </a:p>
        </p:txBody>
      </p:sp>
      <p:sp>
        <p:nvSpPr>
          <p:cNvPr id="22" name="矩形 21"/>
          <p:cNvSpPr/>
          <p:nvPr>
            <p:custDataLst>
              <p:tags r:id="rId11"/>
            </p:custDataLst>
          </p:nvPr>
        </p:nvSpPr>
        <p:spPr>
          <a:xfrm>
            <a:off x="1677288" y="3619875"/>
            <a:ext cx="4300220" cy="28765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b="1">
                <a:solidFill>
                  <a:schemeClr val="tx1"/>
                </a:solidFill>
                <a:latin typeface="+mn-ea"/>
                <a:cs typeface="+mn-ea"/>
              </a:rPr>
              <a:t>计算机学习语言模式</a:t>
            </a:r>
          </a:p>
        </p:txBody>
      </p:sp>
      <p:sp>
        <p:nvSpPr>
          <p:cNvPr id="18" name="椭圆 17"/>
          <p:cNvSpPr/>
          <p:nvPr>
            <p:custDataLst>
              <p:tags r:id="rId12"/>
            </p:custDataLst>
          </p:nvPr>
        </p:nvSpPr>
        <p:spPr>
          <a:xfrm>
            <a:off x="720343" y="3628130"/>
            <a:ext cx="572135" cy="572135"/>
          </a:xfrm>
          <a:prstGeom prst="ellipse">
            <a:avLst/>
          </a:prstGeom>
          <a:solidFill>
            <a:schemeClr val="accent1"/>
          </a:solidFill>
          <a:ln w="25400">
            <a:noFill/>
          </a:ln>
          <a:effectLst>
            <a:outerShdw blurRad="254000" dist="76200" dir="5399998" algn="ctr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none" lIns="0" tIns="0" rIns="0" bIns="0" numCol="1" spcCol="0" rtlCol="0" fromWordArt="0" anchor="ctr" anchorCtr="0" forceAA="0" compatLnSpc="1">
            <a:noAutofit/>
          </a:bodyPr>
          <a:lstStyle/>
          <a:p>
            <a:pPr lvl="0" indent="0" algn="ctr" fontAlgn="auto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altLang="zh-CN" sz="240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03</a:t>
            </a:r>
            <a:endParaRPr lang="en-US" altLang="zh-CN" sz="2400" b="1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9" name="椭圆 18"/>
          <p:cNvSpPr/>
          <p:nvPr>
            <p:custDataLst>
              <p:tags r:id="rId13"/>
            </p:custDataLst>
          </p:nvPr>
        </p:nvSpPr>
        <p:spPr>
          <a:xfrm>
            <a:off x="720343" y="4579995"/>
            <a:ext cx="572135" cy="572135"/>
          </a:xfrm>
          <a:prstGeom prst="ellipse">
            <a:avLst/>
          </a:prstGeom>
          <a:solidFill>
            <a:schemeClr val="accent1"/>
          </a:solidFill>
          <a:ln w="25400">
            <a:noFill/>
          </a:ln>
          <a:effectLst>
            <a:outerShdw blurRad="254000" dist="76200" dir="5399998" algn="ctr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none" lIns="0" tIns="0" rIns="0" bIns="0" numCol="1" spcCol="0" rtlCol="0" fromWordArt="0" anchor="ctr" anchorCtr="0" forceAA="0" compatLnSpc="1">
            <a:noAutofit/>
          </a:bodyPr>
          <a:lstStyle/>
          <a:p>
            <a:pPr lvl="0" indent="0" algn="ctr" fontAlgn="auto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altLang="zh-CN" sz="240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04</a:t>
            </a:r>
            <a:endParaRPr lang="en-US" altLang="zh-CN" sz="2400" b="1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3" name="矩形 22"/>
          <p:cNvSpPr/>
          <p:nvPr>
            <p:custDataLst>
              <p:tags r:id="rId14"/>
            </p:custDataLst>
          </p:nvPr>
        </p:nvSpPr>
        <p:spPr>
          <a:xfrm>
            <a:off x="1677288" y="4911465"/>
            <a:ext cx="4300220" cy="4785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机器翻译速度大幅提升，质量虽有差距，但为发展注入动力。</a:t>
            </a:r>
          </a:p>
        </p:txBody>
      </p:sp>
      <p:sp>
        <p:nvSpPr>
          <p:cNvPr id="24" name="矩形 23"/>
          <p:cNvSpPr/>
          <p:nvPr>
            <p:custDataLst>
              <p:tags r:id="rId15"/>
            </p:custDataLst>
          </p:nvPr>
        </p:nvSpPr>
        <p:spPr>
          <a:xfrm>
            <a:off x="1677288" y="4575550"/>
            <a:ext cx="4300220" cy="28765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b="1">
                <a:solidFill>
                  <a:schemeClr val="tx1"/>
                </a:solidFill>
                <a:latin typeface="+mn-ea"/>
                <a:cs typeface="+mn-ea"/>
              </a:rPr>
              <a:t>机器翻译的进步</a:t>
            </a:r>
          </a:p>
        </p:txBody>
      </p:sp>
      <p:sp>
        <p:nvSpPr>
          <p:cNvPr id="25" name="矩形 24"/>
          <p:cNvSpPr/>
          <p:nvPr>
            <p:custDataLst>
              <p:tags r:id="rId16"/>
            </p:custDataLst>
          </p:nvPr>
        </p:nvSpPr>
        <p:spPr>
          <a:xfrm>
            <a:off x="1677288" y="5867140"/>
            <a:ext cx="4300220" cy="4785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信息检索、文本分类等领域取得进展，拓宽了自然语言处理的应用。</a:t>
            </a:r>
          </a:p>
        </p:txBody>
      </p:sp>
      <p:sp>
        <p:nvSpPr>
          <p:cNvPr id="26" name="矩形 25"/>
          <p:cNvSpPr/>
          <p:nvPr>
            <p:custDataLst>
              <p:tags r:id="rId17"/>
            </p:custDataLst>
          </p:nvPr>
        </p:nvSpPr>
        <p:spPr>
          <a:xfrm>
            <a:off x="1677288" y="5531225"/>
            <a:ext cx="4300220" cy="28765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b="1">
                <a:solidFill>
                  <a:schemeClr val="tx1"/>
                </a:solidFill>
                <a:latin typeface="+mn-ea"/>
                <a:cs typeface="+mn-ea"/>
              </a:rPr>
              <a:t>信息检索与文本分类</a:t>
            </a:r>
          </a:p>
        </p:txBody>
      </p:sp>
      <p:sp>
        <p:nvSpPr>
          <p:cNvPr id="28" name="椭圆 27"/>
          <p:cNvSpPr/>
          <p:nvPr>
            <p:custDataLst>
              <p:tags r:id="rId18"/>
            </p:custDataLst>
          </p:nvPr>
        </p:nvSpPr>
        <p:spPr>
          <a:xfrm>
            <a:off x="720343" y="5531225"/>
            <a:ext cx="572135" cy="572135"/>
          </a:xfrm>
          <a:prstGeom prst="ellipse">
            <a:avLst/>
          </a:prstGeom>
          <a:solidFill>
            <a:schemeClr val="accent1"/>
          </a:solidFill>
          <a:ln w="25400">
            <a:noFill/>
          </a:ln>
          <a:effectLst>
            <a:outerShdw blurRad="254000" dist="76200" dir="5399998" algn="ctr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none" lIns="0" tIns="0" rIns="0" bIns="0" numCol="1" spcCol="0" rtlCol="0" fromWordArt="0" anchor="ctr" anchorCtr="0" forceAA="0" compatLnSpc="1">
            <a:noAutofit/>
          </a:bodyPr>
          <a:lstStyle/>
          <a:p>
            <a:pPr lvl="0" indent="0" algn="ctr" fontAlgn="auto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altLang="zh-CN" sz="240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05</a:t>
            </a:r>
            <a:endParaRPr lang="en-US" altLang="zh-CN" sz="2400" b="1" dirty="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爆发阶段</a:t>
            </a:r>
          </a:p>
        </p:txBody>
      </p:sp>
      <p:sp>
        <p:nvSpPr>
          <p:cNvPr id="2" name="矩形 1"/>
          <p:cNvSpPr/>
          <p:nvPr>
            <p:custDataLst>
              <p:tags r:id="rId3"/>
            </p:custDataLst>
          </p:nvPr>
        </p:nvSpPr>
        <p:spPr>
          <a:xfrm>
            <a:off x="696000" y="2324989"/>
            <a:ext cx="3287233" cy="8414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循环神经网络和长短期记忆网络改善了自然语言处理。</a:t>
            </a:r>
          </a:p>
        </p:txBody>
      </p:sp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>
            <a:off x="696000" y="1668365"/>
            <a:ext cx="3287233" cy="60852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zh-CN" altLang="en-US" sz="2400" b="1">
                <a:solidFill>
                  <a:schemeClr val="accent1"/>
                </a:solidFill>
                <a:latin typeface="+mn-ea"/>
                <a:cs typeface="+mn-ea"/>
              </a:rPr>
              <a:t>深度学习技术的兴起</a:t>
            </a:r>
          </a:p>
        </p:txBody>
      </p:sp>
      <p:sp>
        <p:nvSpPr>
          <p:cNvPr id="8" name="矩形 7"/>
          <p:cNvSpPr/>
          <p:nvPr>
            <p:custDataLst>
              <p:tags r:id="rId5"/>
            </p:custDataLst>
          </p:nvPr>
        </p:nvSpPr>
        <p:spPr>
          <a:xfrm>
            <a:off x="696000" y="4625713"/>
            <a:ext cx="3287233" cy="8414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深度学习与其他技术结合，推动自然语言处理系统智能化。</a:t>
            </a:r>
          </a:p>
        </p:txBody>
      </p:sp>
      <p:sp>
        <p:nvSpPr>
          <p:cNvPr id="9" name="矩形 8"/>
          <p:cNvSpPr/>
          <p:nvPr>
            <p:custDataLst>
              <p:tags r:id="rId6"/>
            </p:custDataLst>
          </p:nvPr>
        </p:nvSpPr>
        <p:spPr>
          <a:xfrm>
            <a:off x="696000" y="3960198"/>
            <a:ext cx="3287233" cy="60852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zh-CN" altLang="en-US" sz="2400" b="1">
                <a:solidFill>
                  <a:schemeClr val="accent1"/>
                </a:solidFill>
                <a:latin typeface="+mn-ea"/>
                <a:cs typeface="+mn-ea"/>
              </a:rPr>
              <a:t>多技术融合趋势</a:t>
            </a:r>
          </a:p>
        </p:txBody>
      </p:sp>
      <p:sp>
        <p:nvSpPr>
          <p:cNvPr id="10" name="矩形 9"/>
          <p:cNvSpPr/>
          <p:nvPr>
            <p:custDataLst>
              <p:tags r:id="rId7"/>
            </p:custDataLst>
          </p:nvPr>
        </p:nvSpPr>
        <p:spPr>
          <a:xfrm>
            <a:off x="8209072" y="2336420"/>
            <a:ext cx="3287234" cy="8414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GPT系列等模型在大规模语料库上预训练，提升性能。</a:t>
            </a:r>
          </a:p>
        </p:txBody>
      </p:sp>
      <p:sp>
        <p:nvSpPr>
          <p:cNvPr id="11" name="矩形 10"/>
          <p:cNvSpPr/>
          <p:nvPr>
            <p:custDataLst>
              <p:tags r:id="rId8"/>
            </p:custDataLst>
          </p:nvPr>
        </p:nvSpPr>
        <p:spPr>
          <a:xfrm>
            <a:off x="8209072" y="1668365"/>
            <a:ext cx="3287234" cy="60852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zh-CN" altLang="en-US" sz="2400" b="1">
                <a:solidFill>
                  <a:schemeClr val="accent1"/>
                </a:solidFill>
                <a:latin typeface="+mn-ea"/>
                <a:cs typeface="+mn-ea"/>
              </a:rPr>
              <a:t>预训练语言模型的突破</a:t>
            </a:r>
          </a:p>
        </p:txBody>
      </p:sp>
      <p:sp>
        <p:nvSpPr>
          <p:cNvPr id="12" name="矩形 11"/>
          <p:cNvSpPr/>
          <p:nvPr>
            <p:custDataLst>
              <p:tags r:id="rId9"/>
            </p:custDataLst>
          </p:nvPr>
        </p:nvSpPr>
        <p:spPr>
          <a:xfrm>
            <a:off x="8209072" y="4625713"/>
            <a:ext cx="3287234" cy="8414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生成对抗网络、变分自编码器等应用于自然语言处理。</a:t>
            </a:r>
          </a:p>
        </p:txBody>
      </p:sp>
      <p:sp>
        <p:nvSpPr>
          <p:cNvPr id="18" name="矩形 17"/>
          <p:cNvSpPr/>
          <p:nvPr>
            <p:custDataLst>
              <p:tags r:id="rId10"/>
            </p:custDataLst>
          </p:nvPr>
        </p:nvSpPr>
        <p:spPr>
          <a:xfrm>
            <a:off x="8209072" y="3961468"/>
            <a:ext cx="3287234" cy="60852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zh-CN" altLang="en-US" sz="2400" b="1">
                <a:solidFill>
                  <a:schemeClr val="accent1"/>
                </a:solidFill>
                <a:latin typeface="+mn-ea"/>
                <a:cs typeface="+mn-ea"/>
              </a:rPr>
              <a:t>生成模型的应用</a:t>
            </a:r>
          </a:p>
        </p:txBody>
      </p:sp>
      <p:pic>
        <p:nvPicPr>
          <p:cNvPr id="19" name="图片 18" descr="/data/temp/4069911f-9454-11ef-a993-eebe7057f637.jpg@base@tag=imgScale&amp;m=1&amp;w=450&amp;h=450&amp;q=954069911f-9454-11ef-a993-eebe7057f637"/>
          <p:cNvPicPr>
            <a:picLocks noChangeAspect="1"/>
          </p:cNvPicPr>
          <p:nvPr>
            <p:custDataLst>
              <p:tags r:id="rId11"/>
            </p:custDataLst>
          </p:nvPr>
        </p:nvPicPr>
        <p:blipFill rotWithShape="1">
          <a:blip r:embed="rId20"/>
          <a:srcRect l="17486" r="17486"/>
          <a:stretch>
            <a:fillRect/>
          </a:stretch>
        </p:blipFill>
        <p:spPr>
          <a:xfrm>
            <a:off x="4318226" y="1769335"/>
            <a:ext cx="1620083" cy="1620083"/>
          </a:xfrm>
          <a:custGeom>
            <a:avLst/>
            <a:gdLst>
              <a:gd name="connsiteX0" fmla="*/ 548158 w 1620000"/>
              <a:gd name="connsiteY0" fmla="*/ 0 h 1620000"/>
              <a:gd name="connsiteX1" fmla="*/ 1071874 w 1620000"/>
              <a:gd name="connsiteY1" fmla="*/ 0 h 1620000"/>
              <a:gd name="connsiteX2" fmla="*/ 1197614 w 1620000"/>
              <a:gd name="connsiteY2" fmla="*/ 52097 h 1620000"/>
              <a:gd name="connsiteX3" fmla="*/ 1567938 w 1620000"/>
              <a:gd name="connsiteY3" fmla="*/ 422420 h 1620000"/>
              <a:gd name="connsiteX4" fmla="*/ 1620000 w 1620000"/>
              <a:gd name="connsiteY4" fmla="*/ 548158 h 1620000"/>
              <a:gd name="connsiteX5" fmla="*/ 1620000 w 1620000"/>
              <a:gd name="connsiteY5" fmla="*/ 1071874 h 1620000"/>
              <a:gd name="connsiteX6" fmla="*/ 1567904 w 1620000"/>
              <a:gd name="connsiteY6" fmla="*/ 1197615 h 1620000"/>
              <a:gd name="connsiteX7" fmla="*/ 1197580 w 1620000"/>
              <a:gd name="connsiteY7" fmla="*/ 1567938 h 1620000"/>
              <a:gd name="connsiteX8" fmla="*/ 1071842 w 1620000"/>
              <a:gd name="connsiteY8" fmla="*/ 1620000 h 1620000"/>
              <a:gd name="connsiteX9" fmla="*/ 548125 w 1620000"/>
              <a:gd name="connsiteY9" fmla="*/ 1620000 h 1620000"/>
              <a:gd name="connsiteX10" fmla="*/ 422385 w 1620000"/>
              <a:gd name="connsiteY10" fmla="*/ 1567903 h 1620000"/>
              <a:gd name="connsiteX11" fmla="*/ 52062 w 1620000"/>
              <a:gd name="connsiteY11" fmla="*/ 1197580 h 1620000"/>
              <a:gd name="connsiteX12" fmla="*/ 0 w 1620000"/>
              <a:gd name="connsiteY12" fmla="*/ 1071842 h 1620000"/>
              <a:gd name="connsiteX13" fmla="*/ 0 w 1620000"/>
              <a:gd name="connsiteY13" fmla="*/ 548126 h 1620000"/>
              <a:gd name="connsiteX14" fmla="*/ 52097 w 1620000"/>
              <a:gd name="connsiteY14" fmla="*/ 422385 h 1620000"/>
              <a:gd name="connsiteX15" fmla="*/ 422420 w 1620000"/>
              <a:gd name="connsiteY15" fmla="*/ 52062 h 1620000"/>
              <a:gd name="connsiteX16" fmla="*/ 548158 w 1620000"/>
              <a:gd name="connsiteY16" fmla="*/ 0 h 1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620000" h="1620000">
                <a:moveTo>
                  <a:pt x="548158" y="0"/>
                </a:moveTo>
                <a:cubicBezTo>
                  <a:pt x="595961" y="0"/>
                  <a:pt x="1024071" y="0"/>
                  <a:pt x="1071874" y="0"/>
                </a:cubicBezTo>
                <a:cubicBezTo>
                  <a:pt x="1119677" y="0"/>
                  <a:pt x="1163812" y="18295"/>
                  <a:pt x="1197614" y="52097"/>
                </a:cubicBezTo>
                <a:cubicBezTo>
                  <a:pt x="1231416" y="85899"/>
                  <a:pt x="1534136" y="388618"/>
                  <a:pt x="1567938" y="422420"/>
                </a:cubicBezTo>
                <a:cubicBezTo>
                  <a:pt x="1601740" y="456222"/>
                  <a:pt x="1620000" y="500355"/>
                  <a:pt x="1620000" y="548158"/>
                </a:cubicBezTo>
                <a:cubicBezTo>
                  <a:pt x="1620000" y="595961"/>
                  <a:pt x="1620000" y="1024071"/>
                  <a:pt x="1620000" y="1071874"/>
                </a:cubicBezTo>
                <a:cubicBezTo>
                  <a:pt x="1620000" y="1119678"/>
                  <a:pt x="1601706" y="1163813"/>
                  <a:pt x="1567904" y="1197615"/>
                </a:cubicBezTo>
                <a:cubicBezTo>
                  <a:pt x="1534102" y="1231417"/>
                  <a:pt x="1231382" y="1534136"/>
                  <a:pt x="1197580" y="1567938"/>
                </a:cubicBezTo>
                <a:cubicBezTo>
                  <a:pt x="1163778" y="1601740"/>
                  <a:pt x="1119645" y="1620000"/>
                  <a:pt x="1071842" y="1620000"/>
                </a:cubicBezTo>
                <a:cubicBezTo>
                  <a:pt x="1024038" y="1620000"/>
                  <a:pt x="595929" y="1620000"/>
                  <a:pt x="548125" y="1620000"/>
                </a:cubicBezTo>
                <a:cubicBezTo>
                  <a:pt x="500322" y="1620000"/>
                  <a:pt x="456188" y="1601705"/>
                  <a:pt x="422385" y="1567903"/>
                </a:cubicBezTo>
                <a:cubicBezTo>
                  <a:pt x="388583" y="1534101"/>
                  <a:pt x="85864" y="1231382"/>
                  <a:pt x="52062" y="1197580"/>
                </a:cubicBezTo>
                <a:cubicBezTo>
                  <a:pt x="18260" y="1163778"/>
                  <a:pt x="0" y="1119646"/>
                  <a:pt x="0" y="1071842"/>
                </a:cubicBezTo>
                <a:cubicBezTo>
                  <a:pt x="0" y="1024039"/>
                  <a:pt x="0" y="595929"/>
                  <a:pt x="0" y="548126"/>
                </a:cubicBezTo>
                <a:cubicBezTo>
                  <a:pt x="0" y="500323"/>
                  <a:pt x="18295" y="456187"/>
                  <a:pt x="52097" y="422385"/>
                </a:cubicBezTo>
                <a:cubicBezTo>
                  <a:pt x="85899" y="388583"/>
                  <a:pt x="388618" y="85864"/>
                  <a:pt x="422420" y="52062"/>
                </a:cubicBezTo>
                <a:cubicBezTo>
                  <a:pt x="456222" y="18260"/>
                  <a:pt x="500355" y="0"/>
                  <a:pt x="548158" y="0"/>
                </a:cubicBezTo>
                <a:close/>
              </a:path>
            </a:pathLst>
          </a:cu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5" name="图片 24" descr="/data/temp/40699162-9454-11ef-a993-eebe7057f637.jpg@base@tag=imgScale&amp;m=1&amp;w=450&amp;h=450&amp;q=9540699162-9454-11ef-a993-eebe7057f637"/>
          <p:cNvPicPr>
            <a:picLocks noChangeAspect="1"/>
          </p:cNvPicPr>
          <p:nvPr>
            <p:custDataLst>
              <p:tags r:id="rId12"/>
            </p:custDataLst>
          </p:nvPr>
        </p:nvPicPr>
        <p:blipFill rotWithShape="1">
          <a:blip r:embed="rId21"/>
          <a:srcRect l="16667" r="16667"/>
          <a:stretch>
            <a:fillRect/>
          </a:stretch>
        </p:blipFill>
        <p:spPr>
          <a:xfrm>
            <a:off x="6278572" y="1769335"/>
            <a:ext cx="1620083" cy="1620083"/>
          </a:xfrm>
          <a:custGeom>
            <a:avLst/>
            <a:gdLst>
              <a:gd name="connsiteX0" fmla="*/ 548158 w 1620000"/>
              <a:gd name="connsiteY0" fmla="*/ 0 h 1620000"/>
              <a:gd name="connsiteX1" fmla="*/ 1071874 w 1620000"/>
              <a:gd name="connsiteY1" fmla="*/ 0 h 1620000"/>
              <a:gd name="connsiteX2" fmla="*/ 1197614 w 1620000"/>
              <a:gd name="connsiteY2" fmla="*/ 52097 h 1620000"/>
              <a:gd name="connsiteX3" fmla="*/ 1567938 w 1620000"/>
              <a:gd name="connsiteY3" fmla="*/ 422420 h 1620000"/>
              <a:gd name="connsiteX4" fmla="*/ 1620000 w 1620000"/>
              <a:gd name="connsiteY4" fmla="*/ 548158 h 1620000"/>
              <a:gd name="connsiteX5" fmla="*/ 1620000 w 1620000"/>
              <a:gd name="connsiteY5" fmla="*/ 1071874 h 1620000"/>
              <a:gd name="connsiteX6" fmla="*/ 1567904 w 1620000"/>
              <a:gd name="connsiteY6" fmla="*/ 1197615 h 1620000"/>
              <a:gd name="connsiteX7" fmla="*/ 1197580 w 1620000"/>
              <a:gd name="connsiteY7" fmla="*/ 1567938 h 1620000"/>
              <a:gd name="connsiteX8" fmla="*/ 1071842 w 1620000"/>
              <a:gd name="connsiteY8" fmla="*/ 1620000 h 1620000"/>
              <a:gd name="connsiteX9" fmla="*/ 548125 w 1620000"/>
              <a:gd name="connsiteY9" fmla="*/ 1620000 h 1620000"/>
              <a:gd name="connsiteX10" fmla="*/ 422385 w 1620000"/>
              <a:gd name="connsiteY10" fmla="*/ 1567903 h 1620000"/>
              <a:gd name="connsiteX11" fmla="*/ 52062 w 1620000"/>
              <a:gd name="connsiteY11" fmla="*/ 1197580 h 1620000"/>
              <a:gd name="connsiteX12" fmla="*/ 0 w 1620000"/>
              <a:gd name="connsiteY12" fmla="*/ 1071842 h 1620000"/>
              <a:gd name="connsiteX13" fmla="*/ 0 w 1620000"/>
              <a:gd name="connsiteY13" fmla="*/ 548126 h 1620000"/>
              <a:gd name="connsiteX14" fmla="*/ 52097 w 1620000"/>
              <a:gd name="connsiteY14" fmla="*/ 422385 h 1620000"/>
              <a:gd name="connsiteX15" fmla="*/ 422420 w 1620000"/>
              <a:gd name="connsiteY15" fmla="*/ 52062 h 1620000"/>
              <a:gd name="connsiteX16" fmla="*/ 548158 w 1620000"/>
              <a:gd name="connsiteY16" fmla="*/ 0 h 1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620000" h="1620000">
                <a:moveTo>
                  <a:pt x="548158" y="0"/>
                </a:moveTo>
                <a:cubicBezTo>
                  <a:pt x="595961" y="0"/>
                  <a:pt x="1024071" y="0"/>
                  <a:pt x="1071874" y="0"/>
                </a:cubicBezTo>
                <a:cubicBezTo>
                  <a:pt x="1119677" y="0"/>
                  <a:pt x="1163812" y="18295"/>
                  <a:pt x="1197614" y="52097"/>
                </a:cubicBezTo>
                <a:cubicBezTo>
                  <a:pt x="1231416" y="85899"/>
                  <a:pt x="1534136" y="388618"/>
                  <a:pt x="1567938" y="422420"/>
                </a:cubicBezTo>
                <a:cubicBezTo>
                  <a:pt x="1601740" y="456222"/>
                  <a:pt x="1620000" y="500355"/>
                  <a:pt x="1620000" y="548158"/>
                </a:cubicBezTo>
                <a:cubicBezTo>
                  <a:pt x="1620000" y="595961"/>
                  <a:pt x="1620000" y="1024071"/>
                  <a:pt x="1620000" y="1071874"/>
                </a:cubicBezTo>
                <a:cubicBezTo>
                  <a:pt x="1620000" y="1119678"/>
                  <a:pt x="1601706" y="1163813"/>
                  <a:pt x="1567904" y="1197615"/>
                </a:cubicBezTo>
                <a:cubicBezTo>
                  <a:pt x="1534102" y="1231417"/>
                  <a:pt x="1231382" y="1534136"/>
                  <a:pt x="1197580" y="1567938"/>
                </a:cubicBezTo>
                <a:cubicBezTo>
                  <a:pt x="1163778" y="1601740"/>
                  <a:pt x="1119645" y="1620000"/>
                  <a:pt x="1071842" y="1620000"/>
                </a:cubicBezTo>
                <a:cubicBezTo>
                  <a:pt x="1024038" y="1620000"/>
                  <a:pt x="595929" y="1620000"/>
                  <a:pt x="548125" y="1620000"/>
                </a:cubicBezTo>
                <a:cubicBezTo>
                  <a:pt x="500322" y="1620000"/>
                  <a:pt x="456188" y="1601705"/>
                  <a:pt x="422385" y="1567903"/>
                </a:cubicBezTo>
                <a:cubicBezTo>
                  <a:pt x="388583" y="1534101"/>
                  <a:pt x="85864" y="1231382"/>
                  <a:pt x="52062" y="1197580"/>
                </a:cubicBezTo>
                <a:cubicBezTo>
                  <a:pt x="18260" y="1163778"/>
                  <a:pt x="0" y="1119646"/>
                  <a:pt x="0" y="1071842"/>
                </a:cubicBezTo>
                <a:cubicBezTo>
                  <a:pt x="0" y="1024039"/>
                  <a:pt x="0" y="595929"/>
                  <a:pt x="0" y="548126"/>
                </a:cubicBezTo>
                <a:cubicBezTo>
                  <a:pt x="0" y="500323"/>
                  <a:pt x="18295" y="456187"/>
                  <a:pt x="52097" y="422385"/>
                </a:cubicBezTo>
                <a:cubicBezTo>
                  <a:pt x="85899" y="388583"/>
                  <a:pt x="388618" y="85864"/>
                  <a:pt x="422420" y="52062"/>
                </a:cubicBezTo>
                <a:cubicBezTo>
                  <a:pt x="456222" y="18260"/>
                  <a:pt x="500355" y="0"/>
                  <a:pt x="548158" y="0"/>
                </a:cubicBezTo>
                <a:close/>
              </a:path>
            </a:pathLst>
          </a:cu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6" name="图片 25" descr="/data/temp/4069915d-9454-11ef-a993-eebe7057f637.jpg@base@tag=imgScale&amp;m=1&amp;w=450&amp;h=450&amp;q=954069915d-9454-11ef-a993-eebe7057f637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22"/>
          <a:srcRect l="16667" r="16667"/>
          <a:stretch>
            <a:fillRect/>
          </a:stretch>
        </p:blipFill>
        <p:spPr>
          <a:xfrm>
            <a:off x="4323307" y="3928447"/>
            <a:ext cx="1620083" cy="1620083"/>
          </a:xfrm>
          <a:custGeom>
            <a:avLst/>
            <a:gdLst>
              <a:gd name="connsiteX0" fmla="*/ 548158 w 1620000"/>
              <a:gd name="connsiteY0" fmla="*/ 0 h 1620000"/>
              <a:gd name="connsiteX1" fmla="*/ 1071874 w 1620000"/>
              <a:gd name="connsiteY1" fmla="*/ 0 h 1620000"/>
              <a:gd name="connsiteX2" fmla="*/ 1197614 w 1620000"/>
              <a:gd name="connsiteY2" fmla="*/ 52097 h 1620000"/>
              <a:gd name="connsiteX3" fmla="*/ 1567938 w 1620000"/>
              <a:gd name="connsiteY3" fmla="*/ 422420 h 1620000"/>
              <a:gd name="connsiteX4" fmla="*/ 1620000 w 1620000"/>
              <a:gd name="connsiteY4" fmla="*/ 548158 h 1620000"/>
              <a:gd name="connsiteX5" fmla="*/ 1620000 w 1620000"/>
              <a:gd name="connsiteY5" fmla="*/ 1071874 h 1620000"/>
              <a:gd name="connsiteX6" fmla="*/ 1567904 w 1620000"/>
              <a:gd name="connsiteY6" fmla="*/ 1197615 h 1620000"/>
              <a:gd name="connsiteX7" fmla="*/ 1197580 w 1620000"/>
              <a:gd name="connsiteY7" fmla="*/ 1567938 h 1620000"/>
              <a:gd name="connsiteX8" fmla="*/ 1071842 w 1620000"/>
              <a:gd name="connsiteY8" fmla="*/ 1620000 h 1620000"/>
              <a:gd name="connsiteX9" fmla="*/ 548125 w 1620000"/>
              <a:gd name="connsiteY9" fmla="*/ 1620000 h 1620000"/>
              <a:gd name="connsiteX10" fmla="*/ 422385 w 1620000"/>
              <a:gd name="connsiteY10" fmla="*/ 1567903 h 1620000"/>
              <a:gd name="connsiteX11" fmla="*/ 52062 w 1620000"/>
              <a:gd name="connsiteY11" fmla="*/ 1197580 h 1620000"/>
              <a:gd name="connsiteX12" fmla="*/ 0 w 1620000"/>
              <a:gd name="connsiteY12" fmla="*/ 1071842 h 1620000"/>
              <a:gd name="connsiteX13" fmla="*/ 0 w 1620000"/>
              <a:gd name="connsiteY13" fmla="*/ 548126 h 1620000"/>
              <a:gd name="connsiteX14" fmla="*/ 52097 w 1620000"/>
              <a:gd name="connsiteY14" fmla="*/ 422385 h 1620000"/>
              <a:gd name="connsiteX15" fmla="*/ 422420 w 1620000"/>
              <a:gd name="connsiteY15" fmla="*/ 52062 h 1620000"/>
              <a:gd name="connsiteX16" fmla="*/ 548158 w 1620000"/>
              <a:gd name="connsiteY16" fmla="*/ 0 h 1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620000" h="1620000">
                <a:moveTo>
                  <a:pt x="548158" y="0"/>
                </a:moveTo>
                <a:cubicBezTo>
                  <a:pt x="595961" y="0"/>
                  <a:pt x="1024071" y="0"/>
                  <a:pt x="1071874" y="0"/>
                </a:cubicBezTo>
                <a:cubicBezTo>
                  <a:pt x="1119677" y="0"/>
                  <a:pt x="1163812" y="18295"/>
                  <a:pt x="1197614" y="52097"/>
                </a:cubicBezTo>
                <a:cubicBezTo>
                  <a:pt x="1231416" y="85899"/>
                  <a:pt x="1534136" y="388618"/>
                  <a:pt x="1567938" y="422420"/>
                </a:cubicBezTo>
                <a:cubicBezTo>
                  <a:pt x="1601740" y="456222"/>
                  <a:pt x="1620000" y="500355"/>
                  <a:pt x="1620000" y="548158"/>
                </a:cubicBezTo>
                <a:cubicBezTo>
                  <a:pt x="1620000" y="595961"/>
                  <a:pt x="1620000" y="1024071"/>
                  <a:pt x="1620000" y="1071874"/>
                </a:cubicBezTo>
                <a:cubicBezTo>
                  <a:pt x="1620000" y="1119678"/>
                  <a:pt x="1601706" y="1163813"/>
                  <a:pt x="1567904" y="1197615"/>
                </a:cubicBezTo>
                <a:cubicBezTo>
                  <a:pt x="1534102" y="1231417"/>
                  <a:pt x="1231382" y="1534136"/>
                  <a:pt x="1197580" y="1567938"/>
                </a:cubicBezTo>
                <a:cubicBezTo>
                  <a:pt x="1163778" y="1601740"/>
                  <a:pt x="1119645" y="1620000"/>
                  <a:pt x="1071842" y="1620000"/>
                </a:cubicBezTo>
                <a:cubicBezTo>
                  <a:pt x="1024038" y="1620000"/>
                  <a:pt x="595929" y="1620000"/>
                  <a:pt x="548125" y="1620000"/>
                </a:cubicBezTo>
                <a:cubicBezTo>
                  <a:pt x="500322" y="1620000"/>
                  <a:pt x="456188" y="1601705"/>
                  <a:pt x="422385" y="1567903"/>
                </a:cubicBezTo>
                <a:cubicBezTo>
                  <a:pt x="388583" y="1534101"/>
                  <a:pt x="85864" y="1231382"/>
                  <a:pt x="52062" y="1197580"/>
                </a:cubicBezTo>
                <a:cubicBezTo>
                  <a:pt x="18260" y="1163778"/>
                  <a:pt x="0" y="1119646"/>
                  <a:pt x="0" y="1071842"/>
                </a:cubicBezTo>
                <a:cubicBezTo>
                  <a:pt x="0" y="1024039"/>
                  <a:pt x="0" y="595929"/>
                  <a:pt x="0" y="548126"/>
                </a:cubicBezTo>
                <a:cubicBezTo>
                  <a:pt x="0" y="500323"/>
                  <a:pt x="18295" y="456187"/>
                  <a:pt x="52097" y="422385"/>
                </a:cubicBezTo>
                <a:cubicBezTo>
                  <a:pt x="85899" y="388583"/>
                  <a:pt x="388618" y="85864"/>
                  <a:pt x="422420" y="52062"/>
                </a:cubicBezTo>
                <a:cubicBezTo>
                  <a:pt x="456222" y="18260"/>
                  <a:pt x="500355" y="0"/>
                  <a:pt x="548158" y="0"/>
                </a:cubicBezTo>
                <a:close/>
              </a:path>
            </a:pathLst>
          </a:cu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7" name="图片 26" descr="/data/temp/40699248-9454-11ef-a993-eebe7057f637.jpg@base@tag=imgScale&amp;m=1&amp;w=450&amp;h=450&amp;q=9540699248-9454-11ef-a993-eebe7057f637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23"/>
          <a:srcRect l="16667" r="16667"/>
          <a:stretch>
            <a:fillRect/>
          </a:stretch>
        </p:blipFill>
        <p:spPr>
          <a:xfrm>
            <a:off x="6278572" y="3928447"/>
            <a:ext cx="1620083" cy="1620083"/>
          </a:xfrm>
          <a:custGeom>
            <a:avLst/>
            <a:gdLst>
              <a:gd name="connsiteX0" fmla="*/ 548158 w 1620000"/>
              <a:gd name="connsiteY0" fmla="*/ 0 h 1620000"/>
              <a:gd name="connsiteX1" fmla="*/ 1071874 w 1620000"/>
              <a:gd name="connsiteY1" fmla="*/ 0 h 1620000"/>
              <a:gd name="connsiteX2" fmla="*/ 1197614 w 1620000"/>
              <a:gd name="connsiteY2" fmla="*/ 52097 h 1620000"/>
              <a:gd name="connsiteX3" fmla="*/ 1567938 w 1620000"/>
              <a:gd name="connsiteY3" fmla="*/ 422420 h 1620000"/>
              <a:gd name="connsiteX4" fmla="*/ 1620000 w 1620000"/>
              <a:gd name="connsiteY4" fmla="*/ 548158 h 1620000"/>
              <a:gd name="connsiteX5" fmla="*/ 1620000 w 1620000"/>
              <a:gd name="connsiteY5" fmla="*/ 1071874 h 1620000"/>
              <a:gd name="connsiteX6" fmla="*/ 1567904 w 1620000"/>
              <a:gd name="connsiteY6" fmla="*/ 1197615 h 1620000"/>
              <a:gd name="connsiteX7" fmla="*/ 1197580 w 1620000"/>
              <a:gd name="connsiteY7" fmla="*/ 1567938 h 1620000"/>
              <a:gd name="connsiteX8" fmla="*/ 1071842 w 1620000"/>
              <a:gd name="connsiteY8" fmla="*/ 1620000 h 1620000"/>
              <a:gd name="connsiteX9" fmla="*/ 548125 w 1620000"/>
              <a:gd name="connsiteY9" fmla="*/ 1620000 h 1620000"/>
              <a:gd name="connsiteX10" fmla="*/ 422385 w 1620000"/>
              <a:gd name="connsiteY10" fmla="*/ 1567903 h 1620000"/>
              <a:gd name="connsiteX11" fmla="*/ 52062 w 1620000"/>
              <a:gd name="connsiteY11" fmla="*/ 1197580 h 1620000"/>
              <a:gd name="connsiteX12" fmla="*/ 0 w 1620000"/>
              <a:gd name="connsiteY12" fmla="*/ 1071842 h 1620000"/>
              <a:gd name="connsiteX13" fmla="*/ 0 w 1620000"/>
              <a:gd name="connsiteY13" fmla="*/ 548126 h 1620000"/>
              <a:gd name="connsiteX14" fmla="*/ 52097 w 1620000"/>
              <a:gd name="connsiteY14" fmla="*/ 422385 h 1620000"/>
              <a:gd name="connsiteX15" fmla="*/ 422420 w 1620000"/>
              <a:gd name="connsiteY15" fmla="*/ 52062 h 1620000"/>
              <a:gd name="connsiteX16" fmla="*/ 548158 w 1620000"/>
              <a:gd name="connsiteY16" fmla="*/ 0 h 1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620000" h="1620000">
                <a:moveTo>
                  <a:pt x="548158" y="0"/>
                </a:moveTo>
                <a:cubicBezTo>
                  <a:pt x="595961" y="0"/>
                  <a:pt x="1024071" y="0"/>
                  <a:pt x="1071874" y="0"/>
                </a:cubicBezTo>
                <a:cubicBezTo>
                  <a:pt x="1119677" y="0"/>
                  <a:pt x="1163812" y="18295"/>
                  <a:pt x="1197614" y="52097"/>
                </a:cubicBezTo>
                <a:cubicBezTo>
                  <a:pt x="1231416" y="85899"/>
                  <a:pt x="1534136" y="388618"/>
                  <a:pt x="1567938" y="422420"/>
                </a:cubicBezTo>
                <a:cubicBezTo>
                  <a:pt x="1601740" y="456222"/>
                  <a:pt x="1620000" y="500355"/>
                  <a:pt x="1620000" y="548158"/>
                </a:cubicBezTo>
                <a:cubicBezTo>
                  <a:pt x="1620000" y="595961"/>
                  <a:pt x="1620000" y="1024071"/>
                  <a:pt x="1620000" y="1071874"/>
                </a:cubicBezTo>
                <a:cubicBezTo>
                  <a:pt x="1620000" y="1119678"/>
                  <a:pt x="1601706" y="1163813"/>
                  <a:pt x="1567904" y="1197615"/>
                </a:cubicBezTo>
                <a:cubicBezTo>
                  <a:pt x="1534102" y="1231417"/>
                  <a:pt x="1231382" y="1534136"/>
                  <a:pt x="1197580" y="1567938"/>
                </a:cubicBezTo>
                <a:cubicBezTo>
                  <a:pt x="1163778" y="1601740"/>
                  <a:pt x="1119645" y="1620000"/>
                  <a:pt x="1071842" y="1620000"/>
                </a:cubicBezTo>
                <a:cubicBezTo>
                  <a:pt x="1024038" y="1620000"/>
                  <a:pt x="595929" y="1620000"/>
                  <a:pt x="548125" y="1620000"/>
                </a:cubicBezTo>
                <a:cubicBezTo>
                  <a:pt x="500322" y="1620000"/>
                  <a:pt x="456188" y="1601705"/>
                  <a:pt x="422385" y="1567903"/>
                </a:cubicBezTo>
                <a:cubicBezTo>
                  <a:pt x="388583" y="1534101"/>
                  <a:pt x="85864" y="1231382"/>
                  <a:pt x="52062" y="1197580"/>
                </a:cubicBezTo>
                <a:cubicBezTo>
                  <a:pt x="18260" y="1163778"/>
                  <a:pt x="0" y="1119646"/>
                  <a:pt x="0" y="1071842"/>
                </a:cubicBezTo>
                <a:cubicBezTo>
                  <a:pt x="0" y="1024039"/>
                  <a:pt x="0" y="595929"/>
                  <a:pt x="0" y="548126"/>
                </a:cubicBezTo>
                <a:cubicBezTo>
                  <a:pt x="0" y="500323"/>
                  <a:pt x="18295" y="456187"/>
                  <a:pt x="52097" y="422385"/>
                </a:cubicBezTo>
                <a:cubicBezTo>
                  <a:pt x="85899" y="388583"/>
                  <a:pt x="388618" y="85864"/>
                  <a:pt x="422420" y="52062"/>
                </a:cubicBezTo>
                <a:cubicBezTo>
                  <a:pt x="456222" y="18260"/>
                  <a:pt x="500355" y="0"/>
                  <a:pt x="548158" y="0"/>
                </a:cubicBezTo>
                <a:close/>
              </a:path>
            </a:pathLst>
          </a:cu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1" name="八边形 30"/>
          <p:cNvSpPr/>
          <p:nvPr>
            <p:custDataLst>
              <p:tags r:id="rId15"/>
            </p:custDataLst>
          </p:nvPr>
        </p:nvSpPr>
        <p:spPr>
          <a:xfrm>
            <a:off x="4318226" y="2882548"/>
            <a:ext cx="506392" cy="506392"/>
          </a:xfrm>
          <a:prstGeom prst="octagon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>
                <a:latin typeface="+mn-ea"/>
                <a:cs typeface="+mn-ea"/>
                <a:sym typeface="+mn-ea"/>
              </a:rPr>
              <a:t>01</a:t>
            </a:r>
            <a:endParaRPr lang="zh-CN" altLang="en-US" sz="1600" b="1" dirty="0">
              <a:latin typeface="+mn-ea"/>
              <a:cs typeface="+mn-ea"/>
              <a:sym typeface="+mn-ea"/>
            </a:endParaRPr>
          </a:p>
        </p:txBody>
      </p:sp>
      <p:sp>
        <p:nvSpPr>
          <p:cNvPr id="32" name="八边形 31"/>
          <p:cNvSpPr/>
          <p:nvPr>
            <p:custDataLst>
              <p:tags r:id="rId16"/>
            </p:custDataLst>
          </p:nvPr>
        </p:nvSpPr>
        <p:spPr>
          <a:xfrm>
            <a:off x="7391785" y="2882548"/>
            <a:ext cx="506392" cy="506392"/>
          </a:xfrm>
          <a:prstGeom prst="octagon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>
                <a:latin typeface="+mn-ea"/>
                <a:cs typeface="+mn-ea"/>
                <a:sym typeface="+mn-ea"/>
              </a:rPr>
              <a:t>02</a:t>
            </a:r>
            <a:endParaRPr lang="zh-CN" altLang="en-US" sz="1600" b="1" dirty="0">
              <a:latin typeface="+mn-ea"/>
              <a:cs typeface="+mn-ea"/>
              <a:sym typeface="+mn-ea"/>
            </a:endParaRPr>
          </a:p>
        </p:txBody>
      </p:sp>
      <p:sp>
        <p:nvSpPr>
          <p:cNvPr id="33" name="八边形 32"/>
          <p:cNvSpPr/>
          <p:nvPr>
            <p:custDataLst>
              <p:tags r:id="rId17"/>
            </p:custDataLst>
          </p:nvPr>
        </p:nvSpPr>
        <p:spPr>
          <a:xfrm>
            <a:off x="4318226" y="5041659"/>
            <a:ext cx="506392" cy="506392"/>
          </a:xfrm>
          <a:prstGeom prst="octagon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>
                <a:latin typeface="+mn-ea"/>
                <a:cs typeface="+mn-ea"/>
                <a:sym typeface="+mn-ea"/>
              </a:rPr>
              <a:t>03</a:t>
            </a:r>
            <a:endParaRPr lang="zh-CN" altLang="en-US" sz="1600" b="1" dirty="0">
              <a:latin typeface="+mn-ea"/>
              <a:cs typeface="+mn-ea"/>
              <a:sym typeface="+mn-ea"/>
            </a:endParaRPr>
          </a:p>
        </p:txBody>
      </p:sp>
      <p:sp>
        <p:nvSpPr>
          <p:cNvPr id="34" name="八边形 33"/>
          <p:cNvSpPr/>
          <p:nvPr>
            <p:custDataLst>
              <p:tags r:id="rId18"/>
            </p:custDataLst>
          </p:nvPr>
        </p:nvSpPr>
        <p:spPr>
          <a:xfrm>
            <a:off x="7391785" y="5041659"/>
            <a:ext cx="506392" cy="506392"/>
          </a:xfrm>
          <a:prstGeom prst="octagon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>
                <a:latin typeface="+mn-ea"/>
                <a:cs typeface="+mn-ea"/>
                <a:sym typeface="+mn-ea"/>
              </a:rPr>
              <a:t>04</a:t>
            </a:r>
            <a:endParaRPr lang="zh-CN" altLang="en-US" sz="1600" b="1" dirty="0">
              <a:latin typeface="+mn-ea"/>
              <a:cs typeface="+mn-ea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AI在自然语言处理应用</a:t>
            </a:r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zh-CN"/>
              <a:t>02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/data/temp/4034631f-9454-11ef-95b3-5ae018d1ffaf.jpg@base@tag=imgScale&amp;m=1&amp;w=1153&amp;h=1153&amp;q=954034631f-9454-11ef-95b3-5ae018d1ffaf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14"/>
          <a:srcRect l="31588" r="31588"/>
          <a:stretch>
            <a:fillRect/>
          </a:stretch>
        </p:blipFill>
        <p:spPr>
          <a:xfrm>
            <a:off x="1297576" y="1722243"/>
            <a:ext cx="4153655" cy="4153655"/>
          </a:xfrm>
          <a:custGeom>
            <a:avLst/>
            <a:gdLst>
              <a:gd name="connsiteX0" fmla="*/ 2289799 w 4579598"/>
              <a:gd name="connsiteY0" fmla="*/ 0 h 4579598"/>
              <a:gd name="connsiteX1" fmla="*/ 4579598 w 4579598"/>
              <a:gd name="connsiteY1" fmla="*/ 2289799 h 4579598"/>
              <a:gd name="connsiteX2" fmla="*/ 2289799 w 4579598"/>
              <a:gd name="connsiteY2" fmla="*/ 4579598 h 4579598"/>
              <a:gd name="connsiteX3" fmla="*/ 0 w 4579598"/>
              <a:gd name="connsiteY3" fmla="*/ 2289799 h 4579598"/>
              <a:gd name="connsiteX4" fmla="*/ 2289799 w 4579598"/>
              <a:gd name="connsiteY4" fmla="*/ 0 h 4579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9598" h="4579598">
                <a:moveTo>
                  <a:pt x="2289799" y="0"/>
                </a:moveTo>
                <a:cubicBezTo>
                  <a:pt x="3554420" y="0"/>
                  <a:pt x="4579598" y="1025178"/>
                  <a:pt x="4579598" y="2289799"/>
                </a:cubicBezTo>
                <a:cubicBezTo>
                  <a:pt x="4579598" y="3554420"/>
                  <a:pt x="3554420" y="4579598"/>
                  <a:pt x="2289799" y="4579598"/>
                </a:cubicBezTo>
                <a:cubicBezTo>
                  <a:pt x="1025178" y="4579598"/>
                  <a:pt x="0" y="3554420"/>
                  <a:pt x="0" y="2289799"/>
                </a:cubicBezTo>
                <a:cubicBezTo>
                  <a:pt x="0" y="1025178"/>
                  <a:pt x="1025178" y="0"/>
                  <a:pt x="2289799" y="0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4" name="标题 3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机器翻译</a:t>
            </a:r>
          </a:p>
        </p:txBody>
      </p:sp>
      <p:sp>
        <p:nvSpPr>
          <p:cNvPr id="2" name="矩形 1"/>
          <p:cNvSpPr/>
          <p:nvPr>
            <p:custDataLst>
              <p:tags r:id="rId4"/>
            </p:custDataLst>
          </p:nvPr>
        </p:nvSpPr>
        <p:spPr>
          <a:xfrm>
            <a:off x="6096043" y="2305421"/>
            <a:ext cx="5256859" cy="453966"/>
          </a:xfrm>
          <a:prstGeom prst="rect">
            <a:avLst/>
          </a:prstGeom>
          <a:noFill/>
          <a:ln>
            <a:noFill/>
          </a:ln>
        </p:spPr>
        <p:txBody>
          <a:bodyPr wrap="square" lIns="360000" tIns="0" rIns="0" bIns="0" rtlCol="0" anchor="t" anchorCtr="0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人工智能技术显著提升了翻译质量。</a:t>
            </a:r>
          </a:p>
        </p:txBody>
      </p:sp>
      <p:sp>
        <p:nvSpPr>
          <p:cNvPr id="3" name="矩形 2"/>
          <p:cNvSpPr/>
          <p:nvPr>
            <p:custDataLst>
              <p:tags r:id="rId5"/>
            </p:custDataLst>
          </p:nvPr>
        </p:nvSpPr>
        <p:spPr>
          <a:xfrm>
            <a:off x="6096043" y="1914197"/>
            <a:ext cx="5256859" cy="36363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b">
            <a:noAutofit/>
          </a:bodyPr>
          <a:lstStyle/>
          <a:p>
            <a:pPr marL="342900" indent="-34290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</a:pPr>
            <a:r>
              <a:rPr lang="zh-CN" altLang="en-US" sz="2000" b="1" dirty="0">
                <a:solidFill>
                  <a:schemeClr val="accent1"/>
                </a:solidFill>
                <a:latin typeface="+mn-ea"/>
                <a:cs typeface="+mn-ea"/>
              </a:rPr>
              <a:t>机器翻译技术发展</a:t>
            </a:r>
          </a:p>
        </p:txBody>
      </p:sp>
      <p:sp>
        <p:nvSpPr>
          <p:cNvPr id="11" name="矩形 10"/>
          <p:cNvSpPr/>
          <p:nvPr>
            <p:custDataLst>
              <p:tags r:id="rId6"/>
            </p:custDataLst>
          </p:nvPr>
        </p:nvSpPr>
        <p:spPr>
          <a:xfrm>
            <a:off x="6096043" y="4398089"/>
            <a:ext cx="5256859" cy="453966"/>
          </a:xfrm>
          <a:prstGeom prst="rect">
            <a:avLst/>
          </a:prstGeom>
          <a:noFill/>
          <a:ln>
            <a:noFill/>
          </a:ln>
        </p:spPr>
        <p:txBody>
          <a:bodyPr wrap="square" lIns="360000" tIns="0" rIns="0" bIns="0" rtlCol="0" anchor="t" anchorCtr="0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不仅能翻译文本，还能翻译语音。</a:t>
            </a:r>
          </a:p>
        </p:txBody>
      </p:sp>
      <p:sp>
        <p:nvSpPr>
          <p:cNvPr id="12" name="矩形 11"/>
          <p:cNvSpPr/>
          <p:nvPr>
            <p:custDataLst>
              <p:tags r:id="rId7"/>
            </p:custDataLst>
          </p:nvPr>
        </p:nvSpPr>
        <p:spPr>
          <a:xfrm>
            <a:off x="6096043" y="4006864"/>
            <a:ext cx="5256859" cy="36363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b">
            <a:noAutofit/>
          </a:bodyPr>
          <a:lstStyle/>
          <a:p>
            <a:pPr marL="342900" indent="-34290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</a:pPr>
            <a:r>
              <a:rPr lang="zh-CN" altLang="en-US" sz="2000" b="1">
                <a:solidFill>
                  <a:schemeClr val="accent1"/>
                </a:solidFill>
                <a:latin typeface="+mn-ea"/>
                <a:cs typeface="+mn-ea"/>
              </a:rPr>
              <a:t>机器翻译功能拓展</a:t>
            </a:r>
          </a:p>
        </p:txBody>
      </p:sp>
      <p:sp>
        <p:nvSpPr>
          <p:cNvPr id="14" name="矩形 13"/>
          <p:cNvSpPr/>
          <p:nvPr>
            <p:custDataLst>
              <p:tags r:id="rId8"/>
            </p:custDataLst>
          </p:nvPr>
        </p:nvSpPr>
        <p:spPr>
          <a:xfrm>
            <a:off x="6096043" y="3352072"/>
            <a:ext cx="5256859" cy="453966"/>
          </a:xfrm>
          <a:prstGeom prst="rect">
            <a:avLst/>
          </a:prstGeom>
          <a:noFill/>
          <a:ln>
            <a:noFill/>
          </a:ln>
        </p:spPr>
        <p:txBody>
          <a:bodyPr wrap="square" lIns="360000" tIns="0" rIns="0" bIns="0" rtlCol="0" anchor="t" anchorCtr="0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在旅游、商务、学术等领域发挥重要作用。</a:t>
            </a:r>
          </a:p>
        </p:txBody>
      </p:sp>
      <p:sp>
        <p:nvSpPr>
          <p:cNvPr id="15" name="矩形 14"/>
          <p:cNvSpPr/>
          <p:nvPr>
            <p:custDataLst>
              <p:tags r:id="rId9"/>
            </p:custDataLst>
          </p:nvPr>
        </p:nvSpPr>
        <p:spPr>
          <a:xfrm>
            <a:off x="6096043" y="2960213"/>
            <a:ext cx="5256859" cy="36363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b">
            <a:noAutofit/>
          </a:bodyPr>
          <a:lstStyle/>
          <a:p>
            <a:pPr marL="342900" indent="-34290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</a:pPr>
            <a:r>
              <a:rPr lang="zh-CN" altLang="en-US" sz="2000" b="1" dirty="0">
                <a:solidFill>
                  <a:schemeClr val="accent1"/>
                </a:solidFill>
                <a:latin typeface="+mn-ea"/>
                <a:cs typeface="+mn-ea"/>
              </a:rPr>
              <a:t>机器翻译应用领域</a:t>
            </a:r>
          </a:p>
        </p:txBody>
      </p:sp>
      <p:sp>
        <p:nvSpPr>
          <p:cNvPr id="18" name="矩形 17"/>
          <p:cNvSpPr/>
          <p:nvPr>
            <p:custDataLst>
              <p:tags r:id="rId10"/>
            </p:custDataLst>
          </p:nvPr>
        </p:nvSpPr>
        <p:spPr>
          <a:xfrm>
            <a:off x="6096043" y="5444740"/>
            <a:ext cx="5256859" cy="453966"/>
          </a:xfrm>
          <a:prstGeom prst="rect">
            <a:avLst/>
          </a:prstGeom>
          <a:noFill/>
          <a:ln>
            <a:noFill/>
          </a:ln>
        </p:spPr>
        <p:txBody>
          <a:bodyPr wrap="square" lIns="360000" tIns="0" rIns="0" bIns="0" rtlCol="0" anchor="t" anchorCtr="0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用户通过语音输入，快速获得目标语言输出。</a:t>
            </a:r>
          </a:p>
        </p:txBody>
      </p:sp>
      <p:sp>
        <p:nvSpPr>
          <p:cNvPr id="19" name="矩形 18"/>
          <p:cNvSpPr/>
          <p:nvPr>
            <p:custDataLst>
              <p:tags r:id="rId11"/>
            </p:custDataLst>
          </p:nvPr>
        </p:nvSpPr>
        <p:spPr>
          <a:xfrm>
            <a:off x="6096043" y="5053516"/>
            <a:ext cx="5256859" cy="36363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b">
            <a:noAutofit/>
          </a:bodyPr>
          <a:lstStyle/>
          <a:p>
            <a:pPr marL="342900" indent="-34290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</a:pPr>
            <a:r>
              <a:rPr lang="zh-CN" altLang="en-US" sz="2000" b="1">
                <a:solidFill>
                  <a:schemeClr val="accent1"/>
                </a:solidFill>
                <a:latin typeface="+mn-ea"/>
                <a:cs typeface="+mn-ea"/>
              </a:rPr>
              <a:t>机器翻译使用便捷性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2YzNjBkOTgyNWQ1YTMxYzM3MzMwNWFiODNmOWIzYWM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3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3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3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3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3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3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3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3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3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3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标题"/>
  <p:tag name="KSO_WM_UNIT_ID" val="_3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1"/>
  <p:tag name="KSO_WM_UNIT_VALUE" val="2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4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3"/>
  <p:tag name="KSO_WM_BEAUTIFY_FLAG" val="#wm#"/>
  <p:tag name="KSO_WM_TAG_VERSION" val="3.0"/>
  <p:tag name="KSO_WM_UNIT_ID" val="_4*i*1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4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4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4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4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4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1"/>
  <p:tag name="KSO_WM_BEAUTIFY_FLAG" val="#wm#"/>
  <p:tag name="KSO_WM_TAG_VERSION" val="3.0"/>
  <p:tag name="KSO_WM_UNIT_ID" val="_4*i*1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4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4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4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PRESET_TEXT" val="节编号"/>
  <p:tag name="KSO_WM_UNIT_ID" val="_4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4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2"/>
  <p:tag name="KSO_WM_BEAUTIFY_FLAG" val="#wm#"/>
  <p:tag name="KSO_WM_TAG_VERSION" val="3.0"/>
  <p:tag name="KSO_WM_UNIT_ID" val="_4*i*1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5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2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a"/>
  <p:tag name="KSO_WM_UNIT_INDEX" val="1_1"/>
  <p:tag name="KSO_WM_BEAUTIFY_FLAG" val="#wm#"/>
  <p:tag name="KSO_WM_TAG_VERSION" val="3.0"/>
  <p:tag name="KSO_WM_UNIT_PRESET_TEXT" val="单击此处编辑母版文本样式"/>
  <p:tag name="KSO_WM_UNIT_ID" val="_6*h_a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f"/>
  <p:tag name="KSO_WM_UNIT_SUBTYPE" val="a"/>
  <p:tag name="KSO_WM_UNIT_INDEX" val="1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a"/>
  <p:tag name="KSO_WM_UNIT_INDEX" val="2_1"/>
  <p:tag name="KSO_WM_BEAUTIFY_FLAG" val="#wm#"/>
  <p:tag name="KSO_WM_TAG_VERSION" val="3.0"/>
  <p:tag name="KSO_WM_UNIT_PRESET_TEXT" val="单击此处编辑母版文本样式"/>
  <p:tag name="KSO_WM_UNIT_ID" val="_6*h_a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f"/>
  <p:tag name="KSO_WM_UNIT_SUBTYPE" val="a"/>
  <p:tag name="KSO_WM_UNIT_INDEX" val="2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6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9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0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2"/>
  <p:tag name="KSO_WM_BEAUTIFY_FLAG" val="#wm#"/>
  <p:tag name="KSO_WM_TAG_VERSION" val="3.0"/>
  <p:tag name="KSO_WM_UNIT_ID" val="_11*i*1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4"/>
  <p:tag name="KSO_WM_BEAUTIFY_FLAG" val="#wm#"/>
  <p:tag name="KSO_WM_TAG_VERSION" val="3.0"/>
  <p:tag name="KSO_WM_UNIT_ID" val="_11*i*1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7"/>
  <p:tag name="KSO_WM_BEAUTIFY_FLAG" val="#wm#"/>
  <p:tag name="KSO_WM_TAG_VERSION" val="3.0"/>
  <p:tag name="KSO_WM_UNIT_ID" val="_11*i*1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1"/>
  <p:tag name="KSO_WM_BEAUTIFY_FLAG" val="#wm#"/>
  <p:tag name="KSO_WM_TAG_VERSION" val="3.0"/>
  <p:tag name="KSO_WM_UNIT_ID" val="_11*i*1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3"/>
  <p:tag name="KSO_WM_BEAUTIFY_FLAG" val="#wm#"/>
  <p:tag name="KSO_WM_TAG_VERSION" val="3.0"/>
  <p:tag name="KSO_WM_UNIT_ID" val="_11*i*1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g"/>
  <p:tag name="KSO_WM_UNIT_INDEX" val="2"/>
  <p:tag name="KSO_WM_BEAUTIFY_FLAG" val="#wm#"/>
  <p:tag name="KSO_WM_TAG_VERSION" val="3.0"/>
  <p:tag name="KSO_WM_UNIT_PRESET_TEXT" val="公司名"/>
  <p:tag name="KSO_WM_UNIT_ID" val="_1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11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11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11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5"/>
  <p:tag name="KSO_WM_BEAUTIFY_FLAG" val="#wm#"/>
  <p:tag name="KSO_WM_TAG_VERSION" val="3.0"/>
  <p:tag name="KSO_WM_UNIT_ID" val="_11*i*1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6"/>
  <p:tag name="KSO_WM_BEAUTIFY_FLAG" val="#wm#"/>
  <p:tag name="KSO_WM_TAG_VERSION" val="3.0"/>
  <p:tag name="KSO_WM_UNIT_ID" val="_11*i*1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11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TEMPLATE_THUMBS_INDEX" val="1、9"/>
  <p:tag name="KSO_WM_BEAUTIFY_FLAG" val="#wm#"/>
  <p:tag name="KSO_WM_TEMPLATE_INDEX" val="20235934"/>
  <p:tag name="KSO_WM_TEMPLATE_CATEGORY" val="custom"/>
  <p:tag name="KSO_WM_SLIDE_INDEX" val="1"/>
  <p:tag name="KSO_WM_SLIDE_ID" val="custom20235934_1"/>
  <p:tag name="KSO_WM_TEMPLATE_MASTER_TYPE" val="0"/>
  <p:tag name="KSO_WM_SLIDE_LAYOUT" val="a_f"/>
  <p:tag name="KSO_WM_SLIDE_LAYOUT_CNT" val="1_2"/>
  <p:tag name="KSO_WM_TEMPLATE_COLORSEQUENCE" val="1,2,3,4,5,6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34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34"/>
  <p:tag name="KSO_WM_TEMPLATE_CATEGORY" val="custom"/>
  <p:tag name="KSO_WM_UNIT_ISCONTENTSTITLE" val="0"/>
  <p:tag name="KSO_WM_UNIT_PRESET_TEXT" val="单击此处&#10;添加文档标题"/>
  <p:tag name="KSO_WM_UNIT_TEXT_TYPE" val="1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g"/>
  <p:tag name="KSO_WM_UNIT_INDEX" val="2"/>
  <p:tag name="KSO_WM_BEAUTIFY_FLAG" val="#wm#"/>
  <p:tag name="KSO_WM_TAG_VERSION" val="3.0"/>
  <p:tag name="KSO_WM_UNIT_ID" val="custom20235934_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34"/>
  <p:tag name="KSO_WM_TEMPLATE_CATEGORY" val="custom"/>
  <p:tag name="KSO_WM_UNIT_VALUE" val="13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ID" val="custom20235934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34"/>
  <p:tag name="KSO_WM_TEMPLATE_CATEGORY" val="custom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contents"/>
  <p:tag name="KSO_WM_TEMPLATE_SUBCATEGORY" val="29"/>
  <p:tag name="KSO_WM_TEMPLATE_COLOR_TYPE" val="0"/>
  <p:tag name="KSO_WM_TAG_VERSION" val="3.0"/>
  <p:tag name="KSO_WM_SLIDE_SUBTYPE" val="diag"/>
  <p:tag name="KSO_WM_SLIDE_ITEM_CNT" val="4"/>
  <p:tag name="KSO_WM_DIAGRAM_GROUP_CODE" val="l1-1"/>
  <p:tag name="KSO_WM_BEAUTIFY_FLAG" val="#wm#"/>
  <p:tag name="KSO_WM_TEMPLATE_INDEX" val="20235934"/>
  <p:tag name="KSO_WM_TEMPLATE_CATEGORY" val="custom"/>
  <p:tag name="KSO_WM_SLIDE_INDEX" val="4"/>
  <p:tag name="KSO_WM_SLIDE_ID" val="custom20235934_4"/>
  <p:tag name="KSO_WM_TEMPLATE_MASTER_TYPE" val="0"/>
  <p:tag name="KSO_WM_SLIDE_LAYOUT" val="a_l"/>
  <p:tag name="KSO_WM_SLIDE_LAYOUT_CNT" val="1_1"/>
  <p:tag name="KSO_WM_SLIDE_DIAGTYPE" val="l"/>
  <p:tag name="KSO_WM_TEMPLATE_COLORSEQUENCE" val="1,2,3,4,5,6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2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4_4*l_h_i*1_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4"/>
  <p:tag name="KSO_WM_TEMPLATE_CATEGORY" val="custom"/>
  <p:tag name="KSO_WM_DIAGRAM_MAX_ITEMCNT" val="6"/>
  <p:tag name="KSO_WM_DIAGRAM_MIN_ITEMCNT" val="2"/>
  <p:tag name="KSO_WM_DIAGRAM_VIRTUALLY_FRAME" val="{&quot;height&quot;:240.9055938720703,&quot;width&quot;:866.3350219726562}"/>
  <p:tag name="KSO_WM_DIAGRAM_COLOR_MATCH_VALUE" val="{&quot;shape&quot;:{&quot;fill&quot;:{&quot;type&quot;:0},&quot;glow&quot;:{&quot;colorType&quot;:0},&quot;line&quot;:{&quot;solidLine&quot;:{&quot;brightness&quot;:0.800000011920929,&quot;colorType&quot;:1,&quot;foreColorIndex&quot;:5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0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3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4_4*l_h_i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4"/>
  <p:tag name="KSO_WM_TEMPLATE_CATEGORY" val="custom"/>
  <p:tag name="KSO_WM_DIAGRAM_MAX_ITEMCNT" val="6"/>
  <p:tag name="KSO_WM_DIAGRAM_MIN_ITEMCNT" val="2"/>
  <p:tag name="KSO_WM_DIAGRAM_VIRTUALLY_FRAME" val="{&quot;height&quot;:240.9055938720703,&quot;width&quot;:866.3350219726562}"/>
  <p:tag name="KSO_WM_DIAGRAM_COLOR_MATCH_VALUE" val="{&quot;shape&quot;:{&quot;fill&quot;:{&quot;type&quot;:0},&quot;glow&quot;:{&quot;colorType&quot;:0},&quot;line&quot;:{&quot;solidLine&quot;:{&quot;brightness&quot;:0.800000011920929,&quot;colorType&quot;:1,&quot;foreColorIndex&quot;:5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0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4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4_4*l_h_i*1_4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4"/>
  <p:tag name="KSO_WM_TEMPLATE_CATEGORY" val="custom"/>
  <p:tag name="KSO_WM_DIAGRAM_MAX_ITEMCNT" val="6"/>
  <p:tag name="KSO_WM_DIAGRAM_MIN_ITEMCNT" val="2"/>
  <p:tag name="KSO_WM_DIAGRAM_VIRTUALLY_FRAME" val="{&quot;height&quot;:240.9055938720703,&quot;width&quot;:866.3350219726562}"/>
  <p:tag name="KSO_WM_DIAGRAM_COLOR_MATCH_VALUE" val="{&quot;shape&quot;:{&quot;fill&quot;:{&quot;type&quot;:0},&quot;glow&quot;:{&quot;colorType&quot;:0},&quot;line&quot;:{&quot;solidLine&quot;:{&quot;brightness&quot;:0.800000011920929,&quot;colorType&quot;:1,&quot;foreColorIndex&quot;:5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0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SCONTENTSTITLE" val="1"/>
  <p:tag name="KSO_WM_DIAGRAM_GROUP_CODE" val="l1-1"/>
  <p:tag name="KSO_WM_DIAGRAM_COLOR_TRICK" val="1"/>
  <p:tag name="KSO_WM_DIAGRAM_COLOR_TEXT_CAN_REMOVE" val="n"/>
  <p:tag name="KSO_WM_UNIT_ID" val="custom20235934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34"/>
  <p:tag name="KSO_WM_TEMPLATE_CATEGORY" val="custom"/>
  <p:tag name="KSO_WM_UNIT_TEXT_FILL_FORE_SCHEMECOLOR_INDEX" val="15"/>
  <p:tag name="KSO_WM_UNIT_TEXT_FILL_TYPE" val="1"/>
  <p:tag name="KSO_WM_UNIT_USESOURCEFORMAT_APPLY" val="0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SUBTYPE" val="d"/>
  <p:tag name="KSO_WM_UNIT_INDEX" val="1_1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4_4*l_h_i*1_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4"/>
  <p:tag name="KSO_WM_TEMPLATE_CATEGORY" val="custom"/>
  <p:tag name="KSO_WM_DIAGRAM_MAX_ITEMCNT" val="6"/>
  <p:tag name="KSO_WM_DIAGRAM_MIN_ITEMCNT" val="2"/>
  <p:tag name="KSO_WM_DIAGRAM_VIRTUALLY_FRAME" val="{&quot;height&quot;:240.9055938720703,&quot;width&quot;:866.3350219726562}"/>
  <p:tag name="KSO_WM_DIAGRAM_COLOR_MATCH_VALUE" val="{&quot;shape&quot;:{&quot;fill&quot;:{&quot;gradient&quot;:[{&quot;brightness&quot;:0,&quot;colorType&quot;:1,&quot;foreColorIndex&quot;:5,&quot;pos&quot;:0.17000000178813934,&quot;transparency&quot;:0},{&quot;brightness&quot;:0,&quot;colorType&quot;:1,&quot;foreColorIndex&quot;:6,&quot;pos&quot;:0.7200000286102295,&quot;transparency&quot;:0}],&quot;type&quot;:3},&quot;glow&quot;:{&quot;colorType&quot;:0},&quot;line&quot;:{&quot;type&quot;:0},&quot;shadow&quot;:{&quot;brightness&quot;:0,&quot;colorType&quot;:1,&quot;foreColorIndex&quot;:6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6"/>
  <p:tag name="KSO_WM_UNIT_SHADOW_SCHEMECOLOR_INDEX" val="6"/>
  <p:tag name="KSO_WM_UNIT_USESOURCEFORMAT_APPLY" val="0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f"/>
  <p:tag name="KSO_WM_UNIT_INDEX" val="1_1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4_4*l_h_f*1_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4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40.9055938720703,&quot;width&quot;:866.335021972656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&#10;目录项标题"/>
  <p:tag name="KSO_WM_UNIT_TEXT_TYPE" val="1"/>
  <p:tag name="KSO_WM_UNIT_TEXT_FILL_FORE_SCHEMECOLOR_INDEX" val="3"/>
  <p:tag name="KSO_WM_UNIT_TEXT_FILL_TYPE" val="1"/>
  <p:tag name="KSO_WM_UNIT_USESOURCEFORMAT_APPLY" val="0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SUBTYPE" val="d"/>
  <p:tag name="KSO_WM_UNIT_INDEX" val="1_2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4_4*l_h_i*1_2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4"/>
  <p:tag name="KSO_WM_TEMPLATE_CATEGORY" val="custom"/>
  <p:tag name="KSO_WM_DIAGRAM_MAX_ITEMCNT" val="6"/>
  <p:tag name="KSO_WM_DIAGRAM_MIN_ITEMCNT" val="2"/>
  <p:tag name="KSO_WM_DIAGRAM_VIRTUALLY_FRAME" val="{&quot;height&quot;:240.9055938720703,&quot;width&quot;:866.3350219726562}"/>
  <p:tag name="KSO_WM_DIAGRAM_COLOR_MATCH_VALUE" val="{&quot;shape&quot;:{&quot;fill&quot;:{&quot;gradient&quot;:[{&quot;brightness&quot;:0,&quot;colorType&quot;:1,&quot;foreColorIndex&quot;:5,&quot;pos&quot;:0.17000000178813934,&quot;transparency&quot;:0},{&quot;brightness&quot;:0,&quot;colorType&quot;:1,&quot;foreColorIndex&quot;:6,&quot;pos&quot;:0.7200000286102295,&quot;transparency&quot;:0}],&quot;type&quot;:3},&quot;glow&quot;:{&quot;colorType&quot;:0},&quot;line&quot;:{&quot;type&quot;:0},&quot;shadow&quot;:{&quot;brightness&quot;:0,&quot;colorType&quot;:1,&quot;foreColorIndex&quot;:6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6"/>
  <p:tag name="KSO_WM_UNIT_SHADOW_SCHEMECOLOR_INDEX" val="6"/>
  <p:tag name="KSO_WM_UNIT_USESOURCEFORMAT_APPLY" val="0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f"/>
  <p:tag name="KSO_WM_UNIT_INDEX" val="1_2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4_4*l_h_f*1_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4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40.9055938720703,&quot;width&quot;:866.335021972656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&#10;目录项标题"/>
  <p:tag name="KSO_WM_UNIT_TEXT_TYPE" val="1"/>
  <p:tag name="KSO_WM_UNIT_TEXT_FILL_FORE_SCHEMECOLOR_INDEX" val="3"/>
  <p:tag name="KSO_WM_UNIT_TEXT_FILL_TYPE" val="1"/>
  <p:tag name="KSO_WM_UNIT_USESOURCEFORMAT_APPLY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SUBTYPE" val="d"/>
  <p:tag name="KSO_WM_UNIT_INDEX" val="1_3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4_4*l_h_i*1_3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4"/>
  <p:tag name="KSO_WM_TEMPLATE_CATEGORY" val="custom"/>
  <p:tag name="KSO_WM_DIAGRAM_MAX_ITEMCNT" val="6"/>
  <p:tag name="KSO_WM_DIAGRAM_MIN_ITEMCNT" val="2"/>
  <p:tag name="KSO_WM_DIAGRAM_VIRTUALLY_FRAME" val="{&quot;height&quot;:240.9055938720703,&quot;width&quot;:866.3350219726562}"/>
  <p:tag name="KSO_WM_DIAGRAM_COLOR_MATCH_VALUE" val="{&quot;shape&quot;:{&quot;fill&quot;:{&quot;gradient&quot;:[{&quot;brightness&quot;:0,&quot;colorType&quot;:1,&quot;foreColorIndex&quot;:5,&quot;pos&quot;:0.17000000178813934,&quot;transparency&quot;:0},{&quot;brightness&quot;:0,&quot;colorType&quot;:1,&quot;foreColorIndex&quot;:6,&quot;pos&quot;:0.7200000286102295,&quot;transparency&quot;:0}],&quot;type&quot;:3},&quot;glow&quot;:{&quot;colorType&quot;:0},&quot;line&quot;:{&quot;type&quot;:0},&quot;shadow&quot;:{&quot;brightness&quot;:0,&quot;colorType&quot;:1,&quot;foreColorIndex&quot;:6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6"/>
  <p:tag name="KSO_WM_UNIT_SHADOW_SCHEMECOLOR_INDEX" val="6"/>
  <p:tag name="KSO_WM_UNIT_USESOURCEFORMAT_APPLY" val="0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f"/>
  <p:tag name="KSO_WM_UNIT_INDEX" val="1_3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4_4*l_h_f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4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40.9055938720703,&quot;width&quot;:866.335021972656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&#10;目录项标题"/>
  <p:tag name="KSO_WM_UNIT_TEXT_TYPE" val="1"/>
  <p:tag name="KSO_WM_UNIT_TEXT_FILL_FORE_SCHEMECOLOR_INDEX" val="3"/>
  <p:tag name="KSO_WM_UNIT_TEXT_FILL_TYPE" val="1"/>
  <p:tag name="KSO_WM_UNIT_USESOURCEFORMAT_APPLY" val="0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SUBTYPE" val="d"/>
  <p:tag name="KSO_WM_UNIT_INDEX" val="1_4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4_4*l_h_i*1_4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4"/>
  <p:tag name="KSO_WM_TEMPLATE_CATEGORY" val="custom"/>
  <p:tag name="KSO_WM_DIAGRAM_MAX_ITEMCNT" val="6"/>
  <p:tag name="KSO_WM_DIAGRAM_MIN_ITEMCNT" val="2"/>
  <p:tag name="KSO_WM_DIAGRAM_VIRTUALLY_FRAME" val="{&quot;height&quot;:240.9055938720703,&quot;width&quot;:866.3350219726562}"/>
  <p:tag name="KSO_WM_DIAGRAM_COLOR_MATCH_VALUE" val="{&quot;shape&quot;:{&quot;fill&quot;:{&quot;gradient&quot;:[{&quot;brightness&quot;:0,&quot;colorType&quot;:1,&quot;foreColorIndex&quot;:5,&quot;pos&quot;:0.17000000178813934,&quot;transparency&quot;:0},{&quot;brightness&quot;:0,&quot;colorType&quot;:1,&quot;foreColorIndex&quot;:6,&quot;pos&quot;:0.7200000286102295,&quot;transparency&quot;:0}],&quot;type&quot;:3},&quot;glow&quot;:{&quot;colorType&quot;:0},&quot;line&quot;:{&quot;type&quot;:0},&quot;shadow&quot;:{&quot;brightness&quot;:0,&quot;colorType&quot;:1,&quot;foreColorIndex&quot;:6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6"/>
  <p:tag name="KSO_WM_UNIT_SHADOW_SCHEMECOLOR_INDEX" val="6"/>
  <p:tag name="KSO_WM_UNIT_USESOURCEFORMAT_APPLY" val="0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f"/>
  <p:tag name="KSO_WM_UNIT_INDEX" val="1_4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4_4*l_h_f*1_4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4"/>
  <p:tag name="KSO_WM_TEMPLATE_CATEGORY" val="custom"/>
  <p:tag name="KSO_WM_UNIT_SUBTYPE" val="a"/>
  <p:tag name="KSO_WM_DIAGRAM_MAX_ITEMCNT" val="6"/>
  <p:tag name="KSO_WM_DIAGRAM_MIN_ITEMCNT" val="2"/>
  <p:tag name="KSO_WM_DIAGRAM_VIRTUALLY_FRAME" val="{&quot;height&quot;:240.9055938720703,&quot;width&quot;:866.335021972656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&#10;目录项标题"/>
  <p:tag name="KSO_WM_UNIT_TEXT_TYPE" val="1"/>
  <p:tag name="KSO_WM_UNIT_TEXT_FILL_FORE_SCHEMECOLOR_INDEX" val="3"/>
  <p:tag name="KSO_WM_UNIT_TEXT_FILL_TYPE" val="1"/>
  <p:tag name="KSO_WM_UNIT_USESOURCEFORMAT_APPLY" val="0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DIAGRAM_GROUP_CODE" val="l1-1"/>
  <p:tag name="KSO_WM_DIAGRAM_COLOR_TRICK" val="1"/>
  <p:tag name="KSO_WM_DIAGRAM_COLOR_TEXT_CAN_REMOVE" val="n"/>
  <p:tag name="KSO_WM_UNIT_ID" val="custom20235934_4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34"/>
  <p:tag name="KSO_WM_TEMPLATE_CATEGORY" val="custom"/>
  <p:tag name="KSO_WM_UNIT_FILL_FORE_SCHEMECOLOR_INDEX" val="6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34"/>
  <p:tag name="KSO_WM_TEMPLATE_CATEGORY" val="custom"/>
  <p:tag name="KSO_WM_SLIDE_INDEX" val="7"/>
  <p:tag name="KSO_WM_SLIDE_ID" val="custom20235934_7"/>
  <p:tag name="KSO_WM_TEMPLATE_MASTER_TYPE" val="0"/>
  <p:tag name="KSO_WM_SLIDE_LAYOUT" val="a_e"/>
  <p:tag name="KSO_WM_SLIDE_LAYOUT_CNT" val="1_1"/>
  <p:tag name="KSO_WM_TEMPLATE_COLORSEQUENCE" val="1,2,3,4,5,6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34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34"/>
  <p:tag name="KSO_WM_TEMPLATE_CATEGORY" val="custom"/>
  <p:tag name="KSO_WM_UNIT_ISCONTENTSTITLE" val="0"/>
  <p:tag name="KSO_WM_UNIT_PRESET_TEXT" val="添加章节标题"/>
  <p:tag name="KSO_WM_UNIT_TEXT_TYPE" val="1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34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34"/>
  <p:tag name="KSO_WM_TEMPLATE_CATEGORY" val="custom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30968_2"/>
  <p:tag name="KSO_WM_TEMPLATE_SUBCATEGORY" val="0"/>
  <p:tag name="KSO_WM_TEMPLATE_MASTER_TYPE" val="0"/>
  <p:tag name="KSO_WM_TEMPLATE_COLOR_TYPE" val="0"/>
  <p:tag name="KSO_WM_SLIDE_ITEM_CNT" val="3"/>
  <p:tag name="KSO_WM_SLIDE_INDEX" val="2"/>
  <p:tag name="KSO_WM_TAG_VERSION" val="3.0"/>
  <p:tag name="KSO_WM_BEAUTIFY_FLAG" val="#wm#"/>
  <p:tag name="KSO_WM_TEMPLATE_CATEGORY" val="custom"/>
  <p:tag name="KSO_WM_TEMPLATE_INDEX" val="20235934"/>
  <p:tag name="KSO_WM_SLIDE_TYPE" val="text"/>
  <p:tag name="KSO_WM_SLIDE_SUBTYPE" val="diag"/>
  <p:tag name="KSO_WM_SLIDE_SIZE" val="850.4*365.625"/>
  <p:tag name="KSO_WM_SLIDE_POSITION" val="54.8*111.5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30968_2*a*1"/>
  <p:tag name="KSO_WM_TEMPLATE_CATEGORY" val="diagram"/>
  <p:tag name="KSO_WM_TEMPLATE_INDEX" val="20230968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TYPE" val="1"/>
  <p:tag name="KSO_WM_UNIT_TEXT_FILL_FORE_SCHEMECOLOR_INDEX" val="15"/>
  <p:tag name="KSO_WM_UNIT_TEXT_FILL_TYPE" val="1"/>
  <p:tag name="KSO_WM_UNIT_USESOURCEFORMAT_APPLY" val="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0968_3*l_h_i*1_1_2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2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solid&quot;:{&quot;brightness&quot;:0.6000000238418579,&quot;colorType&quot;:1,&quot;foreColorIndex&quot;:13,&quot;transparency&quot;:0.8500000238418579},&quot;type&quot;:1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4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_BRIGHTNESS" val="-0.1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FILL_TYPE" val="1"/>
  <p:tag name="KSO_WM_UNIT_FILL_FORE_SCHEMECOLOR_INDEX" val="13"/>
  <p:tag name="KSO_WM_UNIT_FILL_FORE_SCHEMECOLOR_INDEX_BRIGHTNESS" val="0.6"/>
  <p:tag name="KSO_WM_UNIT_LINE_FORE_SCHEMECOLOR_INDEX" val="13"/>
  <p:tag name="KSO_WM_UNIT_LINE_FILL_TYPE" val="2"/>
  <p:tag name="KSO_WM_UNIT_USESOURCEFORMAT_APPLY" val="0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0968_3*l_h_i*1_2_2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2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,&quot;colorType&quot;:1,&quot;foreColorIndex&quot;:5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4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_BRIGHTNESS" val="0"/>
  <p:tag name="KSO_WM_UNIT_SHADOW_SCHEMECOLOR_INDEX" val="5"/>
  <p:tag name="KSO_WM_UNIT_TEXT_FILL_FORE_SCHEMECOLOR_INDEX_BRIGHTNESS" val="0"/>
  <p:tag name="KSO_WM_UNIT_TEXT_FILL_FORE_SCHEMECOLOR_INDEX" val="2"/>
  <p:tag name="KSO_WM_UNIT_TEXT_FILL_TYPE" val="1"/>
  <p:tag name="KSO_WM_UNIT_FILL_TYPE" val="1"/>
  <p:tag name="KSO_WM_UNIT_FILL_FORE_SCHEMECOLOR_INDEX" val="5"/>
  <p:tag name="KSO_WM_UNIT_FILL_FORE_SCHEMECOLOR_INDEX_BRIGHTNESS" val="0"/>
  <p:tag name="KSO_WM_UNIT_LINE_FORE_SCHEMECOLOR_INDEX" val="5"/>
  <p:tag name="KSO_WM_UNIT_LINE_FILL_TYPE" val="2"/>
  <p:tag name="KSO_WM_UNIT_USESOURCEFORMAT_APPLY" val="0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0968_3*l_h_i*1_4_2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2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,&quot;colorType&quot;:1,&quot;foreColorIndex&quot;:5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4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_BRIGHTNESS" val="0"/>
  <p:tag name="KSO_WM_UNIT_SHADOW_SCHEMECOLOR_INDEX" val="5"/>
  <p:tag name="KSO_WM_UNIT_TEXT_FILL_FORE_SCHEMECOLOR_INDEX_BRIGHTNESS" val="0"/>
  <p:tag name="KSO_WM_UNIT_TEXT_FILL_FORE_SCHEMECOLOR_INDEX" val="2"/>
  <p:tag name="KSO_WM_UNIT_TEXT_FILL_TYPE" val="1"/>
  <p:tag name="KSO_WM_UNIT_FILL_TYPE" val="1"/>
  <p:tag name="KSO_WM_UNIT_FILL_FORE_SCHEMECOLOR_INDEX" val="5"/>
  <p:tag name="KSO_WM_UNIT_FILL_FORE_SCHEMECOLOR_INDEX_BRIGHTNESS" val="0"/>
  <p:tag name="KSO_WM_UNIT_LINE_FORE_SCHEMECOLOR_INDEX" val="5"/>
  <p:tag name="KSO_WM_UNIT_LINE_FILL_TYPE" val="2"/>
  <p:tag name="KSO_WM_UNIT_USESOURCEFORMAT_APPLY" val="0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0968_3*l_h_i*1_3_2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2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solid&quot;:{&quot;brightness&quot;:0.6000000238418579,&quot;colorType&quot;:1,&quot;foreColorIndex&quot;:13,&quot;transparency&quot;:0.8500000238418579},&quot;type&quot;:1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4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_BRIGHTNESS" val="-0.1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FILL_TYPE" val="1"/>
  <p:tag name="KSO_WM_UNIT_FILL_FORE_SCHEMECOLOR_INDEX" val="13"/>
  <p:tag name="KSO_WM_UNIT_FILL_FORE_SCHEMECOLOR_INDEX_BRIGHTNESS" val="0.6"/>
  <p:tag name="KSO_WM_UNIT_LINE_FORE_SCHEMECOLOR_INDEX" val="13"/>
  <p:tag name="KSO_WM_UNIT_LINE_FILL_TYPE" val="2"/>
  <p:tag name="KSO_WM_UNIT_USESOURCEFORMAT_APPLY" val="0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0968_3*l_h_d*1_4_1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UNIT_VALUE" val="534*675"/>
  <p:tag name="KSO_WM_DIAGRAM_GROUP_CODE" val="l1-1"/>
  <p:tag name="KSO_WM_UNIT_TYPE" val="l_h_d"/>
  <p:tag name="KSO_WM_UNIT_INDEX" val="1_4_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solid&quot;:{&quot;brightness&quot;:0,&quot;colorType&quot;:1,&quot;foreColorIndex&quot;:5,&quot;transparency&quot;:0.8500000238418579},&quot;type&quot;:1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FILL_TYPE" val="1"/>
  <p:tag name="KSO_WM_UNIT_FILL_FORE_SCHEMECOLOR_INDEX" val="5"/>
  <p:tag name="KSO_WM_UNIT_FILL_FORE_SCHEMECOLOR_INDEX_BRIGHTNESS" val="0"/>
  <p:tag name="KSO_WM_UNIT_LINE_FORE_SCHEMECOLOR_INDEX" val="13"/>
  <p:tag name="MH_PIC_SOURCE_TYPE" val="generate_slide_ai*VCG41N1271554001*ai_v1.7.4.241014_ONLINE*1730027503625_186.27_34431a91bfe8-slide-4"/>
  <p:tag name="KSO_WM_UNIT_LINE_FILL_TYPE" val="2"/>
  <p:tag name="KSO_WM_UNIT_USESOURCEFORMAT_APPLY" val="0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0968_3*l_h_d*1_3_1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UNIT_VALUE" val="534*675"/>
  <p:tag name="KSO_WM_DIAGRAM_GROUP_CODE" val="l1-1"/>
  <p:tag name="KSO_WM_UNIT_TYPE" val="l_h_d"/>
  <p:tag name="KSO_WM_UNIT_INDEX" val="1_3_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solid&quot;:{&quot;brightness&quot;:0,&quot;colorType&quot;:1,&quot;foreColorIndex&quot;:5,&quot;transparency&quot;:0.8500000238418579},&quot;type&quot;:1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FILL_TYPE" val="1"/>
  <p:tag name="KSO_WM_UNIT_FILL_FORE_SCHEMECOLOR_INDEX" val="5"/>
  <p:tag name="KSO_WM_UNIT_FILL_FORE_SCHEMECOLOR_INDEX_BRIGHTNESS" val="0"/>
  <p:tag name="KSO_WM_UNIT_LINE_FORE_SCHEMECOLOR_INDEX" val="13"/>
  <p:tag name="MH_PIC_SOURCE_TYPE" val="generate_slide_ai*VCG41N1467499060*ai_v1.7.4.241014_ONLINE*1730027503625_186.27_34431a91bfe8-slide-4"/>
  <p:tag name="KSO_WM_UNIT_LINE_FILL_TYPE" val="2"/>
  <p:tag name="KSO_WM_UNIT_USESOURCEFORMAT_APPLY" val="0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0968_3*l_h_d*1_2_1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UNIT_VALUE" val="534*675"/>
  <p:tag name="KSO_WM_DIAGRAM_GROUP_CODE" val="l1-1"/>
  <p:tag name="KSO_WM_UNIT_TYPE" val="l_h_d"/>
  <p:tag name="KSO_WM_UNIT_INDEX" val="1_2_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solid&quot;:{&quot;brightness&quot;:0,&quot;colorType&quot;:1,&quot;foreColorIndex&quot;:5,&quot;transparency&quot;:0.8500000238418579},&quot;type&quot;:1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FILL_TYPE" val="1"/>
  <p:tag name="KSO_WM_UNIT_FILL_FORE_SCHEMECOLOR_INDEX" val="5"/>
  <p:tag name="KSO_WM_UNIT_FILL_FORE_SCHEMECOLOR_INDEX_BRIGHTNESS" val="0"/>
  <p:tag name="KSO_WM_UNIT_LINE_FORE_SCHEMECOLOR_INDEX" val="13"/>
  <p:tag name="MH_PIC_SOURCE_TYPE" val="generate_slide_ai*VCG41N1464024375*ai_v1.7.4.241014_ONLINE*1730027503625_186.27_34431a91bfe8-slide-4"/>
  <p:tag name="KSO_WM_UNIT_LINE_FILL_TYPE" val="2"/>
  <p:tag name="KSO_WM_UNIT_USESOURCEFORMAT_APPLY" val="0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0968_3*l_h_d*1_1_1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UNIT_VALUE" val="533*675"/>
  <p:tag name="KSO_WM_DIAGRAM_GROUP_CODE" val="l1-1"/>
  <p:tag name="KSO_WM_UNIT_TYPE" val="l_h_d"/>
  <p:tag name="KSO_WM_UNIT_INDEX" val="1_1_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solid&quot;:{&quot;brightness&quot;:0,&quot;colorType&quot;:1,&quot;foreColorIndex&quot;:5,&quot;transparency&quot;:0.8500000238418579},&quot;type&quot;:1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FILL_TYPE" val="1"/>
  <p:tag name="KSO_WM_UNIT_FILL_FORE_SCHEMECOLOR_INDEX" val="5"/>
  <p:tag name="KSO_WM_UNIT_FILL_FORE_SCHEMECOLOR_INDEX_BRIGHTNESS" val="0"/>
  <p:tag name="KSO_WM_UNIT_LINE_FORE_SCHEMECOLOR_INDEX" val="13"/>
  <p:tag name="MH_PIC_SOURCE_TYPE" val="generate_slide_ai*VCG41N492367180*ai_v1.7.4.241014_ONLINE*1730027503625_186.27_34431a91bfe8-slide-4"/>
  <p:tag name="KSO_WM_UNIT_LINE_FILL_TYPE" val="2"/>
  <p:tag name="KSO_WM_UNIT_USESOURCEFORMAT_APPLY" val="0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0968_3*l_h_a*1_1_1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"/>
  <p:tag name="KSO_WM_UNIT_PRESET_TEXT" val="添加标题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0968_3*l_h_f*1_1_1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项正文，文字是您思想的提炼，请尽量言简意赅的阐述观点。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0968_3*l_h_a*1_2_1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"/>
  <p:tag name="KSO_WM_UNIT_TEXT_FILL_TYPE" val="1"/>
  <p:tag name="KSO_WM_UNIT_PRESET_TEXT" val="添加标题"/>
  <p:tag name="KSO_WM_UNIT_TEXT_TYPE" val="1"/>
  <p:tag name="KSO_WM_UNIT_USESOURCEFORMAT_APPLY" val="0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4_1"/>
  <p:tag name="KSO_WM_UNIT_ID" val="diagram20230968_3*l_h_a*1_4_1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"/>
  <p:tag name="KSO_WM_UNIT_TEXT_FILL_TYPE" val="1"/>
  <p:tag name="KSO_WM_UNIT_PRESET_TEXT" val="添加标题"/>
  <p:tag name="KSO_WM_UNIT_TEXT_TYPE" val="1"/>
  <p:tag name="KSO_WM_UNIT_USESOURCEFORMAT_APPLY" val="0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0968_3*l_h_f*1_4_1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"/>
  <p:tag name="KSO_WM_UNIT_TEXT_FILL_TYPE" val="1"/>
  <p:tag name="KSO_WM_UNIT_PRESET_TEXT" val="单击此处输入你的项正文，文字是您思想的提炼，请尽量言简意赅的阐述观点。"/>
  <p:tag name="KSO_WM_UNIT_TEXT_TYPE" val="1"/>
  <p:tag name="KSO_WM_UNIT_USESOURCEFORMAT_APPLY" val="0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0968_3*l_h_f*1_2_1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"/>
  <p:tag name="KSO_WM_UNIT_TEXT_FILL_TYPE" val="1"/>
  <p:tag name="KSO_WM_UNIT_PRESET_TEXT" val="单击此处输入你的项正文，文字是您思想的提炼，请尽量言简意赅的阐述观点。"/>
  <p:tag name="KSO_WM_UNIT_TEXT_TYPE" val="1"/>
  <p:tag name="KSO_WM_UNIT_USESOURCEFORMAT_APPLY" val="0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0968_3*l_h_a*1_3_1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"/>
  <p:tag name="KSO_WM_UNIT_PRESET_TEXT" val="添加标题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0968_3*l_h_f*1_3_1"/>
  <p:tag name="KSO_WM_TEMPLATE_CATEGORY" val="diagram"/>
  <p:tag name="KSO_WM_TEMPLATE_INDEX" val="20230968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6.2639465332031,&quot;width&quot;:850.4000244140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项正文，文字是您思想的提炼，请尽量言简意赅的阐述观点。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370.05*194.782"/>
  <p:tag name="KSO_WM_SLIDE_POSITION" val="125.634*240.075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5934"/>
  <p:tag name="KSO_WM_TEMPLATE_SUBCATEGORY" val="0"/>
  <p:tag name="KSO_WM_SLIDE_INDEX" val="1"/>
  <p:tag name="KSO_WM_TAG_VERSION" val="3.0"/>
  <p:tag name="KSO_WM_SLIDE_ID" val="custom20232469_1"/>
  <p:tag name="KSO_WM_SLIDE_ITEM_CNT" val="2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1903*1761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2469_1*d*1"/>
  <p:tag name="KSO_WM_TEMPLATE_CATEGORY" val="custom"/>
  <p:tag name="KSO_WM_TEMPLATE_INDEX" val="20232469"/>
  <p:tag name="KSO_WM_UNIT_LAYERLEVEL" val="1"/>
  <p:tag name="KSO_WM_TAG_VERSION" val="3.0"/>
  <p:tag name="KSO_WM_BEAUTIFY_FLAG" val="#wm#"/>
  <p:tag name="KSO_WM_DIAGRAM_GROUP_CODE" val="l1-1"/>
  <p:tag name="MH_PIC_SOURCE_TYPE" val="generate_slide_ai*VCG41N1305028662*ai_v1.7.4.241014_ONLINE*1730027503625_186.27_34431a91bfe8-slide-5"/>
  <p:tag name="KSO_WM_UNIT_LINE_FORE_SCHEMECOLOR_INDEX" val="13"/>
  <p:tag name="KSO_WM_UNIT_LINE_FILL_TYPE" val="2"/>
  <p:tag name="KSO_WM_UNIT_USESOURCEFORMAT_APPLY" val="0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2469_1*i*1"/>
  <p:tag name="KSO_WM_TEMPLATE_CATEGORY" val="custom"/>
  <p:tag name="KSO_WM_TEMPLATE_INDEX" val="20232469"/>
  <p:tag name="KSO_WM_UNIT_LAYERLEVEL" val="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FILL_FORE_SCHEMECOLOR_INDEX" val="2"/>
  <p:tag name="KSO_WM_UNIT_FILL_TYPE" val="1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2469"/>
  <p:tag name="KSO_WM_UNIT_ID" val="custom20232469_1*a*1"/>
  <p:tag name="KSO_WM_UNIT_PRESET_TEXT" val="单击此处添加标题"/>
  <p:tag name="KSO_WM_UNIT_TEXT_FILL_FORE_SCHEMECOLOR_INDEX" val="15"/>
  <p:tag name="KSO_WM_UNIT_TEXT_FILL_TYPE" val="1"/>
  <p:tag name="KSO_WM_UNIT_USESOURCEFORMAT_APPLY" val="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879_3*l_h_f*1_1_1"/>
  <p:tag name="KSO_WM_TEMPLATE_CATEGORY" val="diagram"/>
  <p:tag name="KSO_WM_TEMPLATE_INDEX" val="20231879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252.5,&quot;width&quot;:370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输入项正文，文字是思想的提炼，单击输入项正文。"/>
  <p:tag name="KSO_WM_UNIT_USESOURCEFORMAT_APPLY" val="0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879_3*l_h_a*1_1_1"/>
  <p:tag name="KSO_WM_TEMPLATE_CATEGORY" val="diagram"/>
  <p:tag name="KSO_WM_TEMPLATE_INDEX" val="20231879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252.5,&quot;width&quot;:370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添加项标题"/>
  <p:tag name="KSO_WM_UNIT_USESOURCEFORMAT_APPLY" val="0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1879_3*l_h_f*1_4_1"/>
  <p:tag name="KSO_WM_TEMPLATE_CATEGORY" val="diagram"/>
  <p:tag name="KSO_WM_TEMPLATE_INDEX" val="20231879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252.5,&quot;width&quot;:370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输入项正文，文字是思想的提炼，单击输入项正文。"/>
  <p:tag name="KSO_WM_UNIT_USESOURCEFORMAT_APPLY" val="0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4_1"/>
  <p:tag name="KSO_WM_UNIT_ID" val="diagram20231879_3*l_h_a*1_4_1"/>
  <p:tag name="KSO_WM_TEMPLATE_CATEGORY" val="diagram"/>
  <p:tag name="KSO_WM_TEMPLATE_INDEX" val="20231879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252.5,&quot;width&quot;:370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添加项标题"/>
  <p:tag name="KSO_WM_UNIT_USESOURCEFORMAT_APPLY" val="0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879_3*l_h_f*1_2_1"/>
  <p:tag name="KSO_WM_TEMPLATE_CATEGORY" val="diagram"/>
  <p:tag name="KSO_WM_TEMPLATE_INDEX" val="20231879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252.5,&quot;width&quot;:370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输入项正文，文字是思想的提炼，单击输入项正文。"/>
  <p:tag name="KSO_WM_UNIT_USESOURCEFORMAT_APPLY" val="0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1879_3*l_h_a*1_2_1"/>
  <p:tag name="KSO_WM_TEMPLATE_CATEGORY" val="diagram"/>
  <p:tag name="KSO_WM_TEMPLATE_INDEX" val="20231879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252.5,&quot;width&quot;:370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添加项标题"/>
  <p:tag name="KSO_WM_UNIT_USESOURCEFORMAT_APPLY" val="0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1879_3*l_h_f*1_3_1"/>
  <p:tag name="KSO_WM_TEMPLATE_CATEGORY" val="diagram"/>
  <p:tag name="KSO_WM_TEMPLATE_INDEX" val="20231879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252.5,&quot;width&quot;:370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输入项正文，文字是思想的提炼，单击输入项正文。"/>
  <p:tag name="KSO_WM_UNIT_USESOURCEFORMAT_APPLY" val="0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1879_3*l_h_a*1_3_1"/>
  <p:tag name="KSO_WM_TEMPLATE_CATEGORY" val="diagram"/>
  <p:tag name="KSO_WM_TEMPLATE_INDEX" val="20231879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252.5,&quot;width&quot;:370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添加项标题"/>
  <p:tag name="KSO_WM_UNIT_USESOURCEFORMAT_APPLY" val="0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413.95*360.315"/>
  <p:tag name="KSO_WM_SLIDE_POSITION" val="56.7199*138.975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5934"/>
  <p:tag name="KSO_WM_TEMPLATE_SUBCATEGORY" val="0"/>
  <p:tag name="KSO_WM_SLIDE_INDEX" val="1"/>
  <p:tag name="KSO_WM_TAG_VERSION" val="3.0"/>
  <p:tag name="KSO_WM_SLIDE_ID" val="custom20232463_1"/>
  <p:tag name="KSO_WM_SLIDE_ITEM_CNT" val="3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VALUE" val="26"/>
  <p:tag name="KSO_WM_TEMPLATE_INDEX" val="20232463"/>
  <p:tag name="KSO_WM_UNIT_ID" val="custom20232463_1*a*1"/>
  <p:tag name="KSO_WM_UNIT_PRESET_TEXT" val="单击此处添加标题"/>
  <p:tag name="KSO_WM_UNIT_TEXT_FILL_FORE_SCHEMECOLOR_INDEX" val="15"/>
  <p:tag name="KSO_WM_UNIT_TEXT_FILL_TYPE" val="1"/>
  <p:tag name="KSO_WM_UNIT_USESOURCEFORMAT_APPLY" val="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1904*1453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2463_1*d*1"/>
  <p:tag name="KSO_WM_TEMPLATE_CATEGORY" val="custom"/>
  <p:tag name="KSO_WM_TEMPLATE_INDEX" val="20232463"/>
  <p:tag name="KSO_WM_UNIT_LAYERLEVEL" val="1"/>
  <p:tag name="KSO_WM_TAG_VERSION" val="3.0"/>
  <p:tag name="KSO_WM_BEAUTIFY_FLAG" val="#wm#"/>
  <p:tag name="KSO_WM_DIAGRAM_GROUP_CODE" val="l1-1"/>
  <p:tag name="MH_PIC_SOURCE_TYPE" val="generate_slide_ai*VCG41N1313050195*ai_v1.7.4.241014_ONLINE*1730027503625_186.27_34431a91bfe8-slide-6"/>
  <p:tag name="KSO_WM_UNIT_LINE_FORE_SCHEMECOLOR_INDEX" val="13"/>
  <p:tag name="KSO_WM_UNIT_LINE_FILL_TYPE" val="2"/>
  <p:tag name="KSO_WM_UNIT_USESOURCEFORMAT_APPLY" val="0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2464_4*l_h_f*1_1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您的项正文，文字是您思想的提炼，请意简言赅地描述您的观点。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2464_4*l_h_a*1_1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项标题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2464_4*l_h_i*1_1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7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FILL_TYPE" val="1"/>
  <p:tag name="KSO_WM_UNIT_FILL_FORE_SCHEMECOLOR_INDEX" val="5"/>
  <p:tag name="KSO_WM_UNIT_FILL_FORE_SCHEMECOLOR_INDEX_BRIGHTNESS" val="0"/>
  <p:tag name="KSO_WM_UNIT_SHADOW_SCHEMECOLOR_INDEX" val="5"/>
  <p:tag name="KSO_WM_UNIT_USESOURCEFORMAT_APPLY" val="0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2464_4*l_h_f*1_2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您的项正文，文字是您思想的提炼，请意简言赅地描述您的观点。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2464_4*l_h_a*1_2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项标题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2464_4*l_h_i*1_2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7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FILL_TYPE" val="1"/>
  <p:tag name="KSO_WM_UNIT_FILL_FORE_SCHEMECOLOR_INDEX" val="5"/>
  <p:tag name="KSO_WM_UNIT_FILL_FORE_SCHEMECOLOR_INDEX_BRIGHTNESS" val="0"/>
  <p:tag name="KSO_WM_UNIT_SHADOW_SCHEMECOLOR_INDEX" val="5"/>
  <p:tag name="KSO_WM_UNIT_USESOURCEFORMAT_APPLY" val="0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2464_4*l_h_f*1_3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您的项正文，文字是您思想的提炼，请意简言赅地描述您的观点。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2464_4*l_h_a*1_3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项标题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2464_4*l_h_i*1_3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7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FILL_TYPE" val="1"/>
  <p:tag name="KSO_WM_UNIT_FILL_FORE_SCHEMECOLOR_INDEX" val="5"/>
  <p:tag name="KSO_WM_UNIT_FILL_FORE_SCHEMECOLOR_INDEX_BRIGHTNESS" val="0"/>
  <p:tag name="KSO_WM_UNIT_SHADOW_SCHEMECOLOR_INDEX" val="5"/>
  <p:tag name="KSO_WM_UNIT_USESOURCEFORMAT_APPLY" val="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diagram20232464_4*l_h_i*1_4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7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FILL_TYPE" val="1"/>
  <p:tag name="KSO_WM_UNIT_FILL_FORE_SCHEMECOLOR_INDEX" val="5"/>
  <p:tag name="KSO_WM_UNIT_FILL_FORE_SCHEMECOLOR_INDEX_BRIGHTNESS" val="0"/>
  <p:tag name="KSO_WM_UNIT_SHADOW_SCHEMECOLOR_INDEX" val="5"/>
  <p:tag name="KSO_WM_UNIT_USESOURCEFORMAT_APPLY" val="0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2464_4*l_h_f*1_4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您的项正文，文字是您思想的提炼，请意简言赅地描述您的观点。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diagram20232464_4*l_h_a*1_4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项标题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5_1"/>
  <p:tag name="KSO_WM_UNIT_ID" val="diagram20232464_4*l_h_f*1_5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56"/>
  <p:tag name="KSO_WM_UNIT_PRESET_TEXT" val="单击此处输入您的项正文，文字是您思想的提炼，请意简言赅地描述您的观点。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5_1"/>
  <p:tag name="KSO_WM_UNIT_ID" val="diagram20232464_4*l_h_a*1_5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项标题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5_1"/>
  <p:tag name="KSO_WM_UNIT_ID" val="diagram20232464_4*l_h_i*1_5_1"/>
  <p:tag name="KSO_WM_TEMPLATE_CATEGORY" val="diagram"/>
  <p:tag name="KSO_WM_TEMPLATE_INDEX" val="20232464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365.6000061035156,&quot;width&quot;:413.950012207031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7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FILL_TYPE" val="1"/>
  <p:tag name="KSO_WM_UNIT_FILL_FORE_SCHEMECOLOR_INDEX" val="5"/>
  <p:tag name="KSO_WM_UNIT_FILL_FORE_SCHEMECOLOR_INDEX_BRIGHTNESS" val="0"/>
  <p:tag name="KSO_WM_UNIT_SHADOW_SCHEMECOLOR_INDEX" val="5"/>
  <p:tag name="KSO_WM_UNIT_USESOURCEFORMAT_APPLY" val="0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33315_2"/>
  <p:tag name="KSO_WM_TEMPLATE_SUBCATEGORY" val="0"/>
  <p:tag name="KSO_WM_TEMPLATE_MASTER_TYPE" val="0"/>
  <p:tag name="KSO_WM_TEMPLATE_COLOR_TYPE" val="0"/>
  <p:tag name="KSO_WM_SLIDE_ITEM_CNT" val="4"/>
  <p:tag name="KSO_WM_SLIDE_INDEX" val="2"/>
  <p:tag name="KSO_WM_TAG_VERSION" val="3.0"/>
  <p:tag name="KSO_WM_BEAUTIFY_FLAG" val="#wm#"/>
  <p:tag name="KSO_WM_TEMPLATE_CATEGORY" val="custom"/>
  <p:tag name="KSO_WM_TEMPLATE_INDEX" val="20235934"/>
  <p:tag name="KSO_WM_SLIDE_TYPE" val="text"/>
  <p:tag name="KSO_WM_SLIDE_SUBTYPE" val="diag"/>
  <p:tag name="KSO_WM_SLIDE_SIZE" val="850.394*297.555"/>
  <p:tag name="KSO_WM_SLIDE_POSITION" val="54.8032*139.28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33315_2*a*1"/>
  <p:tag name="KSO_WM_TEMPLATE_CATEGORY" val="diagram"/>
  <p:tag name="KSO_WM_TEMPLATE_INDEX" val="20233315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TYPE" val="1"/>
  <p:tag name="KSO_WM_UNIT_TEXT_FILL_FORE_SCHEMECOLOR_INDEX" val="15"/>
  <p:tag name="KSO_WM_UNIT_TEXT_FILL_TYPE" val="1"/>
  <p:tag name="KSO_WM_UNIT_USESOURCEFORMAT_APPLY" val="0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3315_2*l_h_f*1_1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VALUE" val="32"/>
  <p:tag name="KSO_WM_UNIT_PRESET_TEXT" val="单击此处添加内容，简明扼要地阐述观点。根据需要酌情增减文字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3315_2*l_h_a*1_1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VALUE" val="12"/>
  <p:tag name="KSO_WM_UNIT_PRESET_TEXT" val="此处添加项标题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3315_2*l_h_f*1_3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VALUE" val="32"/>
  <p:tag name="KSO_WM_UNIT_PRESET_TEXT" val="单击此处添加内容，简明扼要地阐述观点。根据需要酌情增减文字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3315_2*l_h_a*1_3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VALUE" val="12"/>
  <p:tag name="KSO_WM_UNIT_PRESET_TEXT" val="此处添加项标题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3315_2*l_h_f*1_2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VALUE" val="32"/>
  <p:tag name="KSO_WM_UNIT_PRESET_TEXT" val="单击此处添加内容，简明扼要地阐述观点。根据需要酌情增减文字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3315_2*l_h_a*1_2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VALUE" val="12"/>
  <p:tag name="KSO_WM_UNIT_PRESET_TEXT" val="此处添加项标题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3315_2*l_h_f*1_4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VALUE" val="32"/>
  <p:tag name="KSO_WM_UNIT_PRESET_TEXT" val="单击此处添加内容，简明扼要地阐述观点。根据需要酌情增减文字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diagram20233315_2*l_h_a*1_4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VALUE" val="12"/>
  <p:tag name="KSO_WM_UNIT_PRESET_TEXT" val="此处添加项标题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2*l_h_d*1_1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UNIT_VALUE" val="450*450"/>
  <p:tag name="KSO_WM_UNIT_TYPE" val="l_h_d"/>
  <p:tag name="KSO_WM_UNIT_INDEX" val="1_1_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MH_PIC_SOURCE_TYPE" val="generate_slide_ai*VCG41N1298503032*ai_v1.7.4.241014_ONLINE*1730027503625_186.27_34431a91bfe8-slide-7"/>
  <p:tag name="KSO_WM_UNIT_LINE_FILL_TYPE" val="2"/>
  <p:tag name="KSO_WM_UNIT_USESOURCEFORMAT_APPLY" val="0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2*l_h_d*1_2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UNIT_VALUE" val="450*450"/>
  <p:tag name="KSO_WM_UNIT_TYPE" val="l_h_d"/>
  <p:tag name="KSO_WM_UNIT_INDEX" val="1_2_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MH_PIC_SOURCE_TYPE" val="generate_slide_ai*VCG41N1506792910*ai_v1.7.4.241014_ONLINE*1730027503625_186.27_34431a91bfe8-slide-7"/>
  <p:tag name="KSO_WM_UNIT_LINE_FILL_TYPE" val="2"/>
  <p:tag name="KSO_WM_UNIT_USESOURCEFORMAT_APPLY" val="0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2*l_h_d*1_3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UNIT_VALUE" val="450*450"/>
  <p:tag name="KSO_WM_UNIT_TYPE" val="l_h_d"/>
  <p:tag name="KSO_WM_UNIT_INDEX" val="1_3_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MH_PIC_SOURCE_TYPE" val="generate_slide_ai*VCG41N1550851333*ai_v1.7.4.241014_ONLINE*1730027503625_186.27_34431a91bfe8-slide-7"/>
  <p:tag name="KSO_WM_UNIT_LINE_FILL_TYPE" val="2"/>
  <p:tag name="KSO_WM_UNIT_USESOURCEFORMAT_APPLY" val="0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2*l_h_d*1_4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UNIT_VALUE" val="450*450"/>
  <p:tag name="KSO_WM_UNIT_TYPE" val="l_h_d"/>
  <p:tag name="KSO_WM_UNIT_INDEX" val="1_4_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MH_PIC_SOURCE_TYPE" val="generate_slide_ai*VCG41N1420864052*ai_v1.7.4.241014_ONLINE*1730027503625_186.27_34431a91bfe8-slide-7"/>
  <p:tag name="KSO_WM_UNIT_LINE_FILL_TYPE" val="2"/>
  <p:tag name="KSO_WM_UNIT_USESOURCEFORMAT_APPLY" val="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2*l_h_i*1_1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UNIT_SUBTYPE" val="d"/>
  <p:tag name="KSO_WM_UNIT_TYPE" val="l_h_i"/>
  <p:tag name="KSO_WM_UNIT_INDEX" val="1_1_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2*l_h_i*1_2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UNIT_SUBTYPE" val="d"/>
  <p:tag name="KSO_WM_UNIT_TYPE" val="l_h_i"/>
  <p:tag name="KSO_WM_UNIT_INDEX" val="1_2_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2*l_h_i*1_3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UNIT_SUBTYPE" val="d"/>
  <p:tag name="KSO_WM_UNIT_TYPE" val="l_h_i"/>
  <p:tag name="KSO_WM_UNIT_INDEX" val="1_3_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2*l_h_i*1_4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UNIT_SUBTYPE" val="d"/>
  <p:tag name="KSO_WM_UNIT_TYPE" val="l_h_i"/>
  <p:tag name="KSO_WM_UNIT_INDEX" val="1_4_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34"/>
  <p:tag name="KSO_WM_TEMPLATE_CATEGORY" val="custom"/>
  <p:tag name="KSO_WM_SLIDE_INDEX" val="7"/>
  <p:tag name="KSO_WM_SLIDE_ID" val="custom20235934_7"/>
  <p:tag name="KSO_WM_TEMPLATE_MASTER_TYPE" val="0"/>
  <p:tag name="KSO_WM_SLIDE_LAYOUT" val="a_e"/>
  <p:tag name="KSO_WM_SLIDE_LAYOUT_CNT" val="1_1"/>
  <p:tag name="KSO_WM_TEMPLATE_COLORSEQUENCE" val="1,2,3,4,5,6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34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34"/>
  <p:tag name="KSO_WM_TEMPLATE_CATEGORY" val="custom"/>
  <p:tag name="KSO_WM_UNIT_ISCONTENTSTITLE" val="0"/>
  <p:tag name="KSO_WM_UNIT_PRESET_TEXT" val="添加章节标题"/>
  <p:tag name="KSO_WM_UNIT_TEXT_TYPE" val="1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34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34"/>
  <p:tag name="KSO_WM_TEMPLATE_CATEGORY" val="custom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SLIDE_TYPE" val="text"/>
  <p:tag name="KSO_WM_SLIDE_SUBTYPE" val="picTxt"/>
  <p:tag name="KSO_WM_SLIDE_SIZE" val="413.858*282.882"/>
  <p:tag name="KSO_WM_SLIDE_POSITION" val="480.008*181.544"/>
  <p:tag name="KSO_WM_DIAGRAM_GROUP_CODE" val="l1-1"/>
  <p:tag name="KSO_WM_SLIDE_DIAGTYPE" val="l"/>
  <p:tag name="KSO_WM_SLIDE_LAYOUT" val="a_d_l"/>
  <p:tag name="KSO_WM_SLIDE_LAYOUT_CNT" val="1_1_1"/>
  <p:tag name="KSO_WM_TEMPLATE_INDEX" val="20235934"/>
  <p:tag name="KSO_WM_TEMPLATE_SUBCATEGORY" val="0"/>
  <p:tag name="KSO_WM_SLIDE_INDEX" val="1"/>
  <p:tag name="KSO_WM_TAG_VERSION" val="3.0"/>
  <p:tag name="KSO_WM_SLIDE_ID" val="custom20233280_1"/>
  <p:tag name="KSO_WM_SLIDE_ITEM_CNT" val="4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1153*115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3280_1*d*1"/>
  <p:tag name="KSO_WM_TEMPLATE_CATEGORY" val="custom"/>
  <p:tag name="KSO_WM_TEMPLATE_INDEX" val="20233280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0"/>
  <p:tag name="MH_PIC_SOURCE_TYPE" val="generate_slide_ai*VCG41N1498816446*ai_v1.7.4.241014_ONLINE*1730027503625_186.27_34431a91bfe8-slide-9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VALUE" val="29"/>
  <p:tag name="KSO_WM_UNIT_TEXT_FILL_FORE_SCHEMECOLOR_INDEX" val="13"/>
  <p:tag name="KSO_WM_UNIT_TEXT_FILL_TYPE" val="1"/>
  <p:tag name="KSO_WM_UNIT_USESOURCEFORMAT_APPLY" val="0"/>
  <p:tag name="KSO_WM_TEMPLATE_INDEX" val="20233280"/>
  <p:tag name="KSO_WM_UNIT_ID" val="custom20233280_1*a*1"/>
  <p:tag name="KSO_WM_UNIT_PRESET_TEXT" val="单击此处添加标题内容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PRESET_TEXT_INDEX" val="0"/>
  <p:tag name="KSO_WM_UNIT_PRESET_TEXT_LEN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2419_4*l_h_f*1_1_1"/>
  <p:tag name="KSO_WM_TEMPLATE_CATEGORY" val="diagram"/>
  <p:tag name="KSO_WM_TEMPLATE_INDEX" val="20232419"/>
  <p:tag name="KSO_WM_UNIT_LAYERLEVEL" val="1_1_1"/>
  <p:tag name="KSO_WM_TAG_VERSION" val="3.0"/>
  <p:tag name="KSO_WM_BEAUTIFY_FLAG" val="#wm#"/>
  <p:tag name="KSO_WM_UNIT_PRESET_TEXT" val="单击添加正文，请言简意赅的阐述您的观点。"/>
  <p:tag name="KSO_WM_UNIT_TEXT_FILL_FORE_SCHEMECOLOR_INDEX" val="1"/>
  <p:tag name="KSO_WM_UNIT_TEXT_FILL_TYPE" val="1"/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PRESET_TEXT_INDEX" val="0"/>
  <p:tag name="KSO_WM_UNIT_PRESET_TEXT_LEN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2419_4*l_h_a*1_1_1"/>
  <p:tag name="KSO_WM_TEMPLATE_CATEGORY" val="diagram"/>
  <p:tag name="KSO_WM_TEMPLATE_INDEX" val="20232419"/>
  <p:tag name="KSO_WM_UNIT_LAYERLEVEL" val="1_1_1"/>
  <p:tag name="KSO_WM_TAG_VERSION" val="3.0"/>
  <p:tag name="KSO_WM_BEAUTIFY_FLAG" val="#wm#"/>
  <p:tag name="KSO_WM_UNIT_PRESET_TEXT" val="添加项标题"/>
  <p:tag name="KSO_WM_UNIT_TEXT_FILL_FORE_SCHEMECOLOR_INDEX" val="1"/>
  <p:tag name="KSO_WM_UNIT_TEXT_FILL_TYPE" val="1"/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PRESET_TEXT_INDEX" val="0"/>
  <p:tag name="KSO_WM_UNIT_PRESET_TEXT_LEN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2419_4*l_h_f*1_3_1"/>
  <p:tag name="KSO_WM_TEMPLATE_CATEGORY" val="diagram"/>
  <p:tag name="KSO_WM_TEMPLATE_INDEX" val="20232419"/>
  <p:tag name="KSO_WM_UNIT_LAYERLEVEL" val="1_1_1"/>
  <p:tag name="KSO_WM_TAG_VERSION" val="3.0"/>
  <p:tag name="KSO_WM_BEAUTIFY_FLAG" val="#wm#"/>
  <p:tag name="KSO_WM_UNIT_PRESET_TEXT" val="单击添加正文，请言简意赅的阐述您的观点。"/>
  <p:tag name="KSO_WM_UNIT_TEXT_FILL_FORE_SCHEMECOLOR_INDEX" val="1"/>
  <p:tag name="KSO_WM_UNIT_TEXT_FILL_TYPE" val="1"/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PRESET_TEXT_INDEX" val="0"/>
  <p:tag name="KSO_WM_UNIT_PRESET_TEXT_LEN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2419_4*l_h_a*1_3_1"/>
  <p:tag name="KSO_WM_TEMPLATE_CATEGORY" val="diagram"/>
  <p:tag name="KSO_WM_TEMPLATE_INDEX" val="20232419"/>
  <p:tag name="KSO_WM_UNIT_LAYERLEVEL" val="1_1_1"/>
  <p:tag name="KSO_WM_TAG_VERSION" val="3.0"/>
  <p:tag name="KSO_WM_BEAUTIFY_FLAG" val="#wm#"/>
  <p:tag name="KSO_WM_UNIT_PRESET_TEXT" val="添加项标题"/>
  <p:tag name="KSO_WM_UNIT_TEXT_FILL_FORE_SCHEMECOLOR_INDEX" val="1"/>
  <p:tag name="KSO_WM_UNIT_TEXT_FILL_TYPE" val="1"/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PRESET_TEXT_INDEX" val="0"/>
  <p:tag name="KSO_WM_UNIT_PRESET_TEXT_LEN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2419_4*l_h_f*1_2_1"/>
  <p:tag name="KSO_WM_TEMPLATE_CATEGORY" val="diagram"/>
  <p:tag name="KSO_WM_TEMPLATE_INDEX" val="20232419"/>
  <p:tag name="KSO_WM_UNIT_LAYERLEVEL" val="1_1_1"/>
  <p:tag name="KSO_WM_TAG_VERSION" val="3.0"/>
  <p:tag name="KSO_WM_BEAUTIFY_FLAG" val="#wm#"/>
  <p:tag name="KSO_WM_UNIT_PRESET_TEXT" val="单击添加正文，请言简意赅的阐述您的观点。"/>
  <p:tag name="KSO_WM_UNIT_TEXT_FILL_FORE_SCHEMECOLOR_INDEX" val="1"/>
  <p:tag name="KSO_WM_UNIT_TEXT_FILL_TYPE" val="1"/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PRESET_TEXT_INDEX" val="0"/>
  <p:tag name="KSO_WM_UNIT_PRESET_TEXT_LEN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2419_4*l_h_a*1_2_1"/>
  <p:tag name="KSO_WM_TEMPLATE_CATEGORY" val="diagram"/>
  <p:tag name="KSO_WM_TEMPLATE_INDEX" val="20232419"/>
  <p:tag name="KSO_WM_UNIT_LAYERLEVEL" val="1_1_1"/>
  <p:tag name="KSO_WM_TAG_VERSION" val="3.0"/>
  <p:tag name="KSO_WM_BEAUTIFY_FLAG" val="#wm#"/>
  <p:tag name="KSO_WM_UNIT_PRESET_TEXT" val="添加项标题"/>
  <p:tag name="KSO_WM_UNIT_TEXT_FILL_FORE_SCHEMECOLOR_INDEX" val="1"/>
  <p:tag name="KSO_WM_UNIT_TEXT_FILL_TYPE" val="1"/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PRESET_TEXT_INDEX" val="0"/>
  <p:tag name="KSO_WM_UNIT_PRESET_TEXT_LEN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2419_4*l_h_f*1_4_1"/>
  <p:tag name="KSO_WM_TEMPLATE_CATEGORY" val="diagram"/>
  <p:tag name="KSO_WM_TEMPLATE_INDEX" val="20232419"/>
  <p:tag name="KSO_WM_UNIT_LAYERLEVEL" val="1_1_1"/>
  <p:tag name="KSO_WM_TAG_VERSION" val="3.0"/>
  <p:tag name="KSO_WM_BEAUTIFY_FLAG" val="#wm#"/>
  <p:tag name="KSO_WM_UNIT_PRESET_TEXT" val="单击添加正文，请言简意赅的阐述您的观点。"/>
  <p:tag name="KSO_WM_UNIT_TEXT_FILL_FORE_SCHEMECOLOR_INDEX" val="1"/>
  <p:tag name="KSO_WM_UNIT_TEXT_FILL_TYPE" val="1"/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PRESET_TEXT_INDEX" val="0"/>
  <p:tag name="KSO_WM_UNIT_PRESET_TEXT_LEN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diagram20232419_4*l_h_a*1_4_1"/>
  <p:tag name="KSO_WM_TEMPLATE_CATEGORY" val="diagram"/>
  <p:tag name="KSO_WM_TEMPLATE_INDEX" val="20232419"/>
  <p:tag name="KSO_WM_UNIT_LAYERLEVEL" val="1_1_1"/>
  <p:tag name="KSO_WM_TAG_VERSION" val="3.0"/>
  <p:tag name="KSO_WM_BEAUTIFY_FLAG" val="#wm#"/>
  <p:tag name="KSO_WM_UNIT_PRESET_TEXT" val="添加项标题"/>
  <p:tag name="KSO_WM_UNIT_TEXT_FILL_FORE_SCHEMECOLOR_INDEX" val="1"/>
  <p:tag name="KSO_WM_UNIT_TEXT_FILL_TYPE" val="1"/>
  <p:tag name="KSO_WM_DIAGRAM_MAX_ITEMCNT" val="4"/>
  <p:tag name="KSO_WM_DIAGRAM_MIN_ITEMCNT" val="1"/>
  <p:tag name="KSO_WM_DIAGRAM_VIRTUALLY_FRAME" val="{&quot;height&quot;:313.7013244628906,&quot;width&quot;:414.0541076660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33538_1"/>
  <p:tag name="KSO_WM_TEMPLATE_SUBCATEGORY" val="0"/>
  <p:tag name="KSO_WM_TEMPLATE_MASTER_TYPE" val="0"/>
  <p:tag name="KSO_WM_TEMPLATE_COLOR_TYPE" val="0"/>
  <p:tag name="KSO_WM_SLIDE_ITEM_CNT" val="5"/>
  <p:tag name="KSO_WM_SLIDE_INDEX" val="1"/>
  <p:tag name="KSO_WM_TAG_VERSION" val="3.0"/>
  <p:tag name="KSO_WM_BEAUTIFY_FLAG" val="#wm#"/>
  <p:tag name="KSO_WM_TEMPLATE_CATEGORY" val="custom"/>
  <p:tag name="KSO_WM_TEMPLATE_INDEX" val="20235934"/>
  <p:tag name="KSO_WM_SLIDE_TYPE" val="text"/>
  <p:tag name="KSO_WM_SLIDE_SUBTYPE" val="diag"/>
  <p:tag name="KSO_WM_SLIDE_SIZE" val="870.292*372.611"/>
  <p:tag name="KSO_WM_SLIDE_POSITION" val="0*103.596"/>
  <p:tag name="KSO_WM_SLIDE_LAYOUT" val="a_m"/>
  <p:tag name="KSO_WM_SLIDE_LAYOUT_CNT" val="1_1"/>
  <p:tag name="KSO_WM_SPECIAL_SOURCE" val="bdnull"/>
  <p:tag name="KSO_WM_DIAGRAM_GROUP_CODE" val="m1-1"/>
  <p:tag name="KSO_WM_SLIDE_DIAGTYPE" val="m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a"/>
  <p:tag name="KSO_WM_UNIT_INDEX" val="1"/>
  <p:tag name="KSO_WM_UNIT_ID" val="diagram20233538_1*a*1"/>
  <p:tag name="KSO_WM_TEMPLATE_CATEGORY" val="diagram"/>
  <p:tag name="KSO_WM_TEMPLATE_INDEX" val="20233538"/>
  <p:tag name="KSO_WM_UNIT_LAYERLEVEL" val="1"/>
  <p:tag name="KSO_WM_TAG_VERSION" val="3.0"/>
  <p:tag name="KSO_WM_BEAUTIFY_FLAG" val="#wm#"/>
  <p:tag name="KSO_WM_UNIT_PRESET_TEXT" val="单击此处添加标题"/>
  <p:tag name="KSO_WM_UNIT_TEXT_TYPE" val="1"/>
  <p:tag name="KSO_WM_UNIT_TEXT_FILL_FORE_SCHEMECOLOR_INDEX" val="13"/>
  <p:tag name="KSO_WM_UNIT_TEXT_FILL_TYPE" val="1"/>
  <p:tag name="KSO_WM_UNIT_USESOURCEFORMAT_APPLY" val="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5_2"/>
  <p:tag name="KSO_WM_UNIT_ID" val="diagram20233538_1*m_h_i*1_5_2"/>
  <p:tag name="KSO_WM_TEMPLATE_CATEGORY" val="diagram"/>
  <p:tag name="KSO_WM_TEMPLATE_INDEX" val="20233538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FILL_TYPE" val="3"/>
  <p:tag name="KSO_WM_DIAGRAM_MAX_ITEMCNT" val="5"/>
  <p:tag name="KSO_WM_DIAGRAM_MIN_ITEMCNT" val="5"/>
  <p:tag name="KSO_WM_DIAGRAM_VIRTUALLY_FRAME" val="{&quot;height&quot;:372.6105651855469,&quot;width&quot;:870.2918701171875}"/>
  <p:tag name="KSO_WM_DIAGRAM_COLOR_MATCH_VALUE" val="{&quot;shape&quot;:{&quot;fill&quot;:{&quot;gradient&quot;:[{&quot;brightness&quot;:0,&quot;colorType&quot;:1,&quot;foreColorIndex&quot;:5,&quot;pos&quot;:0.5,&quot;transparency&quot;:0},{&quot;brightness&quot;:0.6000000238418579,&quot;colorType&quot;:1,&quot;foreColorIndex&quot;:5,&quot;pos&quot;:1,&quot;transparency&quot;:0}],&quot;type&quot;:3},&quot;glow&quot;:{&quot;colorType&quot;:0},&quot;line&quot;:{&quot;type&quot;:0},&quot;shadow&quot;:{&quot;brightness&quot;:0.800000011920929,&quot;colorType&quot;:1,&quot;foreColorIndex&quot;:5,&quot;transparency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2"/>
  <p:tag name="KSO_WM_UNIT_ID" val="diagram20233538_1*m_h_i*1_4_2"/>
  <p:tag name="KSO_WM_TEMPLATE_CATEGORY" val="diagram"/>
  <p:tag name="KSO_WM_TEMPLATE_INDEX" val="20233538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FILL_TYPE" val="3"/>
  <p:tag name="KSO_WM_DIAGRAM_MAX_ITEMCNT" val="5"/>
  <p:tag name="KSO_WM_DIAGRAM_MIN_ITEMCNT" val="5"/>
  <p:tag name="KSO_WM_DIAGRAM_VIRTUALLY_FRAME" val="{&quot;height&quot;:372.6105651855469,&quot;width&quot;:870.2918701171875}"/>
  <p:tag name="KSO_WM_DIAGRAM_COLOR_MATCH_VALUE" val="{&quot;shape&quot;:{&quot;fill&quot;:{&quot;gradient&quot;:[{&quot;brightness&quot;:0,&quot;colorType&quot;:1,&quot;foreColorIndex&quot;:5,&quot;pos&quot;:0.5,&quot;transparency&quot;:0},{&quot;brightness&quot;:0.6000000238418579,&quot;colorType&quot;:1,&quot;foreColorIndex&quot;:5,&quot;pos&quot;:1,&quot;transparency&quot;:0}],&quot;type&quot;:3},&quot;glow&quot;:{&quot;colorType&quot;:0},&quot;line&quot;:{&quot;type&quot;:0},&quot;shadow&quot;:{&quot;brightness&quot;:0.800000011920929,&quot;colorType&quot;:1,&quot;foreColorIndex&quot;:5,&quot;transparency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2"/>
  <p:tag name="KSO_WM_UNIT_ID" val="diagram20233538_1*m_h_i*1_3_2"/>
  <p:tag name="KSO_WM_TEMPLATE_CATEGORY" val="diagram"/>
  <p:tag name="KSO_WM_TEMPLATE_INDEX" val="20233538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FILL_TYPE" val="3"/>
  <p:tag name="KSO_WM_DIAGRAM_MAX_ITEMCNT" val="5"/>
  <p:tag name="KSO_WM_DIAGRAM_MIN_ITEMCNT" val="5"/>
  <p:tag name="KSO_WM_DIAGRAM_VIRTUALLY_FRAME" val="{&quot;height&quot;:372.6105651855469,&quot;width&quot;:870.2918701171875}"/>
  <p:tag name="KSO_WM_DIAGRAM_COLOR_MATCH_VALUE" val="{&quot;shape&quot;:{&quot;fill&quot;:{&quot;gradient&quot;:[{&quot;brightness&quot;:0,&quot;colorType&quot;:1,&quot;foreColorIndex&quot;:5,&quot;pos&quot;:0.5,&quot;transparency&quot;:0},{&quot;brightness&quot;:0.6000000238418579,&quot;colorType&quot;:1,&quot;foreColorIndex&quot;:5,&quot;pos&quot;:1,&quot;transparency&quot;:0}],&quot;type&quot;:3},&quot;glow&quot;:{&quot;colorType&quot;:0},&quot;line&quot;:{&quot;type&quot;:0},&quot;shadow&quot;:{&quot;brightness&quot;:0.800000011920929,&quot;colorType&quot;:1,&quot;foreColorIndex&quot;:5,&quot;transparency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2"/>
  <p:tag name="KSO_WM_UNIT_ID" val="diagram20233538_1*m_h_i*1_2_2"/>
  <p:tag name="KSO_WM_TEMPLATE_CATEGORY" val="diagram"/>
  <p:tag name="KSO_WM_TEMPLATE_INDEX" val="20233538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FILL_TYPE" val="3"/>
  <p:tag name="KSO_WM_DIAGRAM_MAX_ITEMCNT" val="5"/>
  <p:tag name="KSO_WM_DIAGRAM_MIN_ITEMCNT" val="5"/>
  <p:tag name="KSO_WM_DIAGRAM_VIRTUALLY_FRAME" val="{&quot;height&quot;:372.6105651855469,&quot;width&quot;:870.2918701171875}"/>
  <p:tag name="KSO_WM_DIAGRAM_COLOR_MATCH_VALUE" val="{&quot;shape&quot;:{&quot;fill&quot;:{&quot;gradient&quot;:[{&quot;brightness&quot;:0,&quot;colorType&quot;:1,&quot;foreColorIndex&quot;:5,&quot;pos&quot;:0.5,&quot;transparency&quot;:0},{&quot;brightness&quot;:0.6000000238418579,&quot;colorType&quot;:1,&quot;foreColorIndex&quot;:5,&quot;pos&quot;:1,&quot;transparency&quot;:0}],&quot;type&quot;:3},&quot;glow&quot;:{&quot;colorType&quot;:0},&quot;line&quot;:{&quot;type&quot;:0},&quot;shadow&quot;:{&quot;brightness&quot;:0.800000011920929,&quot;colorType&quot;:1,&quot;foreColorIndex&quot;:5,&quot;transparency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2"/>
  <p:tag name="KSO_WM_UNIT_ID" val="diagram20233538_1*m_h_i*1_1_2"/>
  <p:tag name="KSO_WM_TEMPLATE_CATEGORY" val="diagram"/>
  <p:tag name="KSO_WM_TEMPLATE_INDEX" val="20233538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FILL_TYPE" val="3"/>
  <p:tag name="KSO_WM_DIAGRAM_MAX_ITEMCNT" val="5"/>
  <p:tag name="KSO_WM_DIAGRAM_MIN_ITEMCNT" val="5"/>
  <p:tag name="KSO_WM_DIAGRAM_VIRTUALLY_FRAME" val="{&quot;height&quot;:372.6105651855469,&quot;width&quot;:870.2918701171875}"/>
  <p:tag name="KSO_WM_DIAGRAM_COLOR_MATCH_VALUE" val="{&quot;shape&quot;:{&quot;fill&quot;:{&quot;gradient&quot;:[{&quot;brightness&quot;:0.6000000238418579,&quot;colorType&quot;:1,&quot;foreColorIndex&quot;:5,&quot;pos&quot;:1,&quot;transparency&quot;:0},{&quot;brightness&quot;:0,&quot;colorType&quot;:1,&quot;foreColorIndex&quot;:5,&quot;pos&quot;:0.47999998927116394,&quot;transparency&quot;:0}],&quot;type&quot;:3},&quot;glow&quot;:{&quot;colorType&quot;:0},&quot;line&quot;:{&quot;type&quot;:0},&quot;shadow&quot;:{&quot;brightness&quot;:0.800000011920929,&quot;colorType&quot;:1,&quot;foreColorIndex&quot;:5,&quot;transparency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m_h_f"/>
  <p:tag name="KSO_WM_UNIT_INDEX" val="1_1_1"/>
  <p:tag name="KSO_WM_UNIT_ID" val="diagram20233538_1*m_h_f*1_1_1"/>
  <p:tag name="KSO_WM_TEMPLATE_CATEGORY" val="diagram"/>
  <p:tag name="KSO_WM_TEMPLATE_INDEX" val="20233538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m1-1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单击此处添加正文，请简要的阐述观点"/>
  <p:tag name="KSO_WM_DIAGRAM_MAX_ITEMCNT" val="5"/>
  <p:tag name="KSO_WM_DIAGRAM_MIN_ITEMCNT" val="5"/>
  <p:tag name="KSO_WM_DIAGRAM_VIRTUALLY_FRAME" val="{&quot;height&quot;:372.6105651855469,&quot;width&quot;:870.291870117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USESOURCEFORMAT_APPLY" val="0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1_1_1"/>
  <p:tag name="KSO_WM_UNIT_ID" val="diagram20233538_1*m_h_a*1_1_1"/>
  <p:tag name="KSO_WM_TEMPLATE_CATEGORY" val="diagram"/>
  <p:tag name="KSO_WM_TEMPLATE_INDEX" val="20233538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m1-1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添加项标题"/>
  <p:tag name="KSO_WM_DIAGRAM_MAX_ITEMCNT" val="5"/>
  <p:tag name="KSO_WM_DIAGRAM_MIN_ITEMCNT" val="5"/>
  <p:tag name="KSO_WM_DIAGRAM_VIRTUALLY_FRAME" val="{&quot;height&quot;:372.6105651855469,&quot;width&quot;:870.291870117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USESOURCEFORMAT_APPLY" val="0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1_2_1"/>
  <p:tag name="KSO_WM_UNIT_ID" val="diagram20233538_1*m_h_a*1_2_1"/>
  <p:tag name="KSO_WM_TEMPLATE_CATEGORY" val="diagram"/>
  <p:tag name="KSO_WM_TEMPLATE_INDEX" val="20233538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m1-1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添加项标题"/>
  <p:tag name="KSO_WM_DIAGRAM_MAX_ITEMCNT" val="5"/>
  <p:tag name="KSO_WM_DIAGRAM_MIN_ITEMCNT" val="5"/>
  <p:tag name="KSO_WM_DIAGRAM_VIRTUALLY_FRAME" val="{&quot;height&quot;:372.6105651855469,&quot;width&quot;:870.291870117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USESOURCEFORMAT_APPLY" val="0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m_h_f"/>
  <p:tag name="KSO_WM_UNIT_INDEX" val="1_2_1"/>
  <p:tag name="KSO_WM_UNIT_ID" val="diagram20233538_1*m_h_f*1_2_1"/>
  <p:tag name="KSO_WM_TEMPLATE_CATEGORY" val="diagram"/>
  <p:tag name="KSO_WM_TEMPLATE_INDEX" val="20233538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m1-1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单击此处添加正文，请简要的阐述观点"/>
  <p:tag name="KSO_WM_DIAGRAM_MAX_ITEMCNT" val="5"/>
  <p:tag name="KSO_WM_DIAGRAM_MIN_ITEMCNT" val="5"/>
  <p:tag name="KSO_WM_DIAGRAM_VIRTUALLY_FRAME" val="{&quot;height&quot;:372.6105651855469,&quot;width&quot;:870.291870117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USESOURCEFORMAT_APPLY" val="0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m_h_f"/>
  <p:tag name="KSO_WM_UNIT_INDEX" val="1_3_1"/>
  <p:tag name="KSO_WM_UNIT_ID" val="diagram20233538_1*m_h_f*1_3_1"/>
  <p:tag name="KSO_WM_TEMPLATE_CATEGORY" val="diagram"/>
  <p:tag name="KSO_WM_TEMPLATE_INDEX" val="20233538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m1-1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单击此处添加正文，请简要的阐述观点"/>
  <p:tag name="KSO_WM_DIAGRAM_MAX_ITEMCNT" val="5"/>
  <p:tag name="KSO_WM_DIAGRAM_MIN_ITEMCNT" val="5"/>
  <p:tag name="KSO_WM_DIAGRAM_VIRTUALLY_FRAME" val="{&quot;height&quot;:372.6105651855469,&quot;width&quot;:870.291870117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USESOURCEFORMAT_APPLY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1_3_1"/>
  <p:tag name="KSO_WM_UNIT_ID" val="diagram20233538_1*m_h_a*1_3_1"/>
  <p:tag name="KSO_WM_TEMPLATE_CATEGORY" val="diagram"/>
  <p:tag name="KSO_WM_TEMPLATE_INDEX" val="20233538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m1-1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添加项标题"/>
  <p:tag name="KSO_WM_DIAGRAM_MAX_ITEMCNT" val="5"/>
  <p:tag name="KSO_WM_DIAGRAM_MIN_ITEMCNT" val="5"/>
  <p:tag name="KSO_WM_DIAGRAM_VIRTUALLY_FRAME" val="{&quot;height&quot;:372.6105651855469,&quot;width&quot;:870.291870117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USESOURCEFORMAT_APPLY" val="0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m_h_f"/>
  <p:tag name="KSO_WM_UNIT_INDEX" val="1_5_1"/>
  <p:tag name="KSO_WM_UNIT_ID" val="diagram20233538_1*m_h_f*1_5_1"/>
  <p:tag name="KSO_WM_TEMPLATE_CATEGORY" val="diagram"/>
  <p:tag name="KSO_WM_TEMPLATE_INDEX" val="20233538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m1-1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单击此处添加正文，请简要的阐述观点"/>
  <p:tag name="KSO_WM_DIAGRAM_MAX_ITEMCNT" val="5"/>
  <p:tag name="KSO_WM_DIAGRAM_MIN_ITEMCNT" val="5"/>
  <p:tag name="KSO_WM_DIAGRAM_VIRTUALLY_FRAME" val="{&quot;height&quot;:372.6105651855469,&quot;width&quot;:870.291870117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USESOURCEFORMAT_APPLY" val="0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1_5_1"/>
  <p:tag name="KSO_WM_UNIT_ID" val="diagram20233538_1*m_h_a*1_5_1"/>
  <p:tag name="KSO_WM_TEMPLATE_CATEGORY" val="diagram"/>
  <p:tag name="KSO_WM_TEMPLATE_INDEX" val="20233538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m1-1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添加项标题"/>
  <p:tag name="KSO_WM_DIAGRAM_MAX_ITEMCNT" val="5"/>
  <p:tag name="KSO_WM_DIAGRAM_MIN_ITEMCNT" val="5"/>
  <p:tag name="KSO_WM_DIAGRAM_VIRTUALLY_FRAME" val="{&quot;height&quot;:372.6105651855469,&quot;width&quot;:870.291870117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USESOURCEFORMAT_APPLY" val="0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1_4_1"/>
  <p:tag name="KSO_WM_UNIT_ID" val="diagram20233538_1*m_h_a*1_4_1"/>
  <p:tag name="KSO_WM_TEMPLATE_CATEGORY" val="diagram"/>
  <p:tag name="KSO_WM_TEMPLATE_INDEX" val="20233538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m1-1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添加项标题"/>
  <p:tag name="KSO_WM_DIAGRAM_MAX_ITEMCNT" val="5"/>
  <p:tag name="KSO_WM_DIAGRAM_MIN_ITEMCNT" val="5"/>
  <p:tag name="KSO_WM_DIAGRAM_VIRTUALLY_FRAME" val="{&quot;height&quot;:372.6105651855469,&quot;width&quot;:870.291870117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USESOURCEFORMAT_APPLY" val="0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ILL_TYPE" val="2"/>
  <p:tag name="KSO_WM_UNIT_TEXT_FILL_FORE_SCHEMECOLOR_INDEX_BRIGHTNESS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SUBTYPE" val="d"/>
  <p:tag name="KSO_WM_UNIT_TYPE" val="m_h_i"/>
  <p:tag name="KSO_WM_UNIT_INDEX" val="1_1_1"/>
  <p:tag name="KSO_WM_UNIT_ID" val="diagram20233538_1*m_h_i*1_1_1"/>
  <p:tag name="KSO_WM_TEMPLATE_CATEGORY" val="diagram"/>
  <p:tag name="KSO_WM_TEMPLATE_INDEX" val="20233538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LINE_FORE_SCHEMECOLOR_INDEX" val="5"/>
  <p:tag name="KSO_WM_UNIT_TEXT_FILL_FORE_SCHEMECOLOR_INDEX" val="1"/>
  <p:tag name="KSO_WM_UNIT_TEXT_FILL_TYPE" val="1"/>
  <p:tag name="KSO_WM_DIAGRAM_MAX_ITEMCNT" val="5"/>
  <p:tag name="KSO_WM_DIAGRAM_MIN_ITEMCNT" val="5"/>
  <p:tag name="KSO_WM_DIAGRAM_VIRTUALLY_FRAME" val="{&quot;height&quot;:372.6105651855469,&quot;width&quot;:870.2918701171875}"/>
  <p:tag name="KSO_WM_DIAGRAM_COLOR_MATCH_VALUE" val="{&quot;shape&quot;:{&quot;fill&quot;:{&quot;type&quot;:0},&quot;glow&quot;:{&quot;colorType&quot;:0},&quot;line&quot;:{&quot;solidLine&quot;:{&quot;brightness&quot;:0.80000001192092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80000001192092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ILL_TYPE" val="2"/>
  <p:tag name="KSO_WM_UNIT_TEXT_FILL_FORE_SCHEMECOLOR_INDEX_BRIGHTNESS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SUBTYPE" val="d"/>
  <p:tag name="KSO_WM_UNIT_TYPE" val="m_h_i"/>
  <p:tag name="KSO_WM_UNIT_INDEX" val="1_2_1"/>
  <p:tag name="KSO_WM_UNIT_ID" val="diagram20233538_1*m_h_i*1_2_1"/>
  <p:tag name="KSO_WM_TEMPLATE_CATEGORY" val="diagram"/>
  <p:tag name="KSO_WM_TEMPLATE_INDEX" val="20233538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LINE_FORE_SCHEMECOLOR_INDEX" val="5"/>
  <p:tag name="KSO_WM_UNIT_TEXT_FILL_FORE_SCHEMECOLOR_INDEX" val="1"/>
  <p:tag name="KSO_WM_UNIT_TEXT_FILL_TYPE" val="1"/>
  <p:tag name="KSO_WM_DIAGRAM_MAX_ITEMCNT" val="5"/>
  <p:tag name="KSO_WM_DIAGRAM_MIN_ITEMCNT" val="5"/>
  <p:tag name="KSO_WM_DIAGRAM_VIRTUALLY_FRAME" val="{&quot;height&quot;:372.6105651855469,&quot;width&quot;:870.2918701171875}"/>
  <p:tag name="KSO_WM_DIAGRAM_COLOR_MATCH_VALUE" val="{&quot;shape&quot;:{&quot;fill&quot;:{&quot;type&quot;:0},&quot;glow&quot;:{&quot;colorType&quot;:0},&quot;line&quot;:{&quot;solidLine&quot;:{&quot;brightness&quot;:0.80000001192092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80000001192092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ILL_TYPE" val="2"/>
  <p:tag name="KSO_WM_UNIT_TEXT_FILL_FORE_SCHEMECOLOR_INDEX_BRIGHTNESS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SUBTYPE" val="d"/>
  <p:tag name="KSO_WM_UNIT_TYPE" val="m_h_i"/>
  <p:tag name="KSO_WM_UNIT_INDEX" val="1_3_1"/>
  <p:tag name="KSO_WM_UNIT_ID" val="diagram20233538_1*m_h_i*1_3_1"/>
  <p:tag name="KSO_WM_TEMPLATE_CATEGORY" val="diagram"/>
  <p:tag name="KSO_WM_TEMPLATE_INDEX" val="20233538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LINE_FORE_SCHEMECOLOR_INDEX" val="5"/>
  <p:tag name="KSO_WM_UNIT_TEXT_FILL_FORE_SCHEMECOLOR_INDEX" val="1"/>
  <p:tag name="KSO_WM_UNIT_TEXT_FILL_TYPE" val="1"/>
  <p:tag name="KSO_WM_DIAGRAM_MAX_ITEMCNT" val="5"/>
  <p:tag name="KSO_WM_DIAGRAM_MIN_ITEMCNT" val="5"/>
  <p:tag name="KSO_WM_DIAGRAM_VIRTUALLY_FRAME" val="{&quot;height&quot;:372.6105651855469,&quot;width&quot;:870.2918701171875}"/>
  <p:tag name="KSO_WM_DIAGRAM_COLOR_MATCH_VALUE" val="{&quot;shape&quot;:{&quot;fill&quot;:{&quot;type&quot;:0},&quot;glow&quot;:{&quot;colorType&quot;:0},&quot;line&quot;:{&quot;solidLine&quot;:{&quot;brightness&quot;:0.80000001192092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80000001192092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ILL_TYPE" val="2"/>
  <p:tag name="KSO_WM_UNIT_TEXT_FILL_FORE_SCHEMECOLOR_INDEX_BRIGHTNESS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SUBTYPE" val="d"/>
  <p:tag name="KSO_WM_UNIT_TYPE" val="m_h_i"/>
  <p:tag name="KSO_WM_UNIT_INDEX" val="1_4_1"/>
  <p:tag name="KSO_WM_UNIT_ID" val="diagram20233538_1*m_h_i*1_4_1"/>
  <p:tag name="KSO_WM_TEMPLATE_CATEGORY" val="diagram"/>
  <p:tag name="KSO_WM_TEMPLATE_INDEX" val="20233538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LINE_FORE_SCHEMECOLOR_INDEX" val="5"/>
  <p:tag name="KSO_WM_UNIT_TEXT_FILL_FORE_SCHEMECOLOR_INDEX" val="1"/>
  <p:tag name="KSO_WM_UNIT_TEXT_FILL_TYPE" val="1"/>
  <p:tag name="KSO_WM_DIAGRAM_MAX_ITEMCNT" val="5"/>
  <p:tag name="KSO_WM_DIAGRAM_MIN_ITEMCNT" val="5"/>
  <p:tag name="KSO_WM_DIAGRAM_VIRTUALLY_FRAME" val="{&quot;height&quot;:372.6105651855469,&quot;width&quot;:870.2918701171875}"/>
  <p:tag name="KSO_WM_DIAGRAM_COLOR_MATCH_VALUE" val="{&quot;shape&quot;:{&quot;fill&quot;:{&quot;type&quot;:0},&quot;glow&quot;:{&quot;colorType&quot;:0},&quot;line&quot;:{&quot;solidLine&quot;:{&quot;brightness&quot;:0.80000001192092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80000001192092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ILL_TYPE" val="2"/>
  <p:tag name="KSO_WM_UNIT_TEXT_FILL_FORE_SCHEMECOLOR_INDEX_BRIGHTNESS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SUBTYPE" val="d"/>
  <p:tag name="KSO_WM_UNIT_TYPE" val="m_h_i"/>
  <p:tag name="KSO_WM_UNIT_INDEX" val="1_5_1"/>
  <p:tag name="KSO_WM_UNIT_ID" val="diagram20233538_1*m_h_i*1_5_1"/>
  <p:tag name="KSO_WM_TEMPLATE_CATEGORY" val="diagram"/>
  <p:tag name="KSO_WM_TEMPLATE_INDEX" val="20233538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LINE_FORE_SCHEMECOLOR_INDEX" val="5"/>
  <p:tag name="KSO_WM_UNIT_TEXT_FILL_FORE_SCHEMECOLOR_INDEX" val="1"/>
  <p:tag name="KSO_WM_UNIT_TEXT_FILL_TYPE" val="1"/>
  <p:tag name="KSO_WM_DIAGRAM_MAX_ITEMCNT" val="5"/>
  <p:tag name="KSO_WM_DIAGRAM_MIN_ITEMCNT" val="5"/>
  <p:tag name="KSO_WM_DIAGRAM_VIRTUALLY_FRAME" val="{&quot;height&quot;:372.6105651855469,&quot;width&quot;:870.2918701171875}"/>
  <p:tag name="KSO_WM_DIAGRAM_COLOR_MATCH_VALUE" val="{&quot;shape&quot;:{&quot;fill&quot;:{&quot;type&quot;:0},&quot;glow&quot;:{&quot;colorType&quot;:0},&quot;line&quot;:{&quot;solidLine&quot;:{&quot;brightness&quot;:0.80000001192092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80000001192092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m_h_f"/>
  <p:tag name="KSO_WM_UNIT_INDEX" val="1_4_1"/>
  <p:tag name="KSO_WM_UNIT_ID" val="diagram20233538_1*m_h_f*1_4_1"/>
  <p:tag name="KSO_WM_TEMPLATE_CATEGORY" val="diagram"/>
  <p:tag name="KSO_WM_TEMPLATE_INDEX" val="20233538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m1-1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单击此处添加正文，请简要的阐述观点"/>
  <p:tag name="KSO_WM_DIAGRAM_MAX_ITEMCNT" val="5"/>
  <p:tag name="KSO_WM_DIAGRAM_MIN_ITEMCNT" val="5"/>
  <p:tag name="KSO_WM_DIAGRAM_VIRTUALLY_FRAME" val="{&quot;height&quot;:372.6105651855469,&quot;width&quot;:870.291870117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USESOURCEFORMAT_APPLY" val="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diag"/>
  <p:tag name="KSO_WM_SLIDE_SIZE" val="674.81*387.403"/>
  <p:tag name="KSO_WM_SLIDE_POSITION" val="256*85.0084"/>
  <p:tag name="KSO_WM_SLIDE_LAYOUT" val="a_l"/>
  <p:tag name="KSO_WM_SLIDE_LAYOUT_CNT" val="1_1"/>
  <p:tag name="KSO_WM_SPECIAL_SOURCE" val="bdnull"/>
  <p:tag name="KSO_WM_DIAGRAM_GROUP_CODE" val="l1-1"/>
  <p:tag name="KSO_WM_SLIDE_DIAGTYPE" val="l"/>
  <p:tag name="KSO_WM_TEMPLATE_INDEX" val="20235934"/>
  <p:tag name="KSO_WM_TEMPLATE_SUBCATEGORY" val="0"/>
  <p:tag name="KSO_WM_SLIDE_INDEX" val="1"/>
  <p:tag name="KSO_WM_TAG_VERSION" val="3.0"/>
  <p:tag name="KSO_WM_SLIDE_ID" val="custom20232481_1"/>
  <p:tag name="KSO_WM_SLIDE_ITEM_CNT" val="2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2481"/>
  <p:tag name="KSO_WM_UNIT_ID" val="custom20232481_1*a*1"/>
  <p:tag name="KSO_WM_UNIT_PRESET_TEXT" val="单击此处&#10;添加标题"/>
  <p:tag name="KSO_WM_UNIT_TEXT_FILL_FORE_SCHEMECOLOR_INDEX" val="15"/>
  <p:tag name="KSO_WM_UNIT_TEXT_FILL_TYPE" val="1"/>
  <p:tag name="KSO_WM_UNIT_USESOURCEFORMAT_APPLY" val="0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1965_3*l_h_d*1_1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98*539"/>
  <p:tag name="KSO_WM_UNIT_TYPE" val="l_h_d"/>
  <p:tag name="KSO_WM_UNIT_INDEX" val="1_1_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solid&quot;:{&quot;brightness&quot;:0,&quot;colorType&quot;:2,&quot;rgb&quot;:&quot;#ededed&quot;,&quot;transparency&quot;:0},&quot;type&quot;:1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MH_PIC_SOURCE_TYPE" val="generate_slide_ai*VCG41N1062950208*ai_v1.7.4.241014_ONLINE*1730027503625_186.27_34431a91bfe8-slide-11"/>
  <p:tag name="KSO_WM_UNIT_LINE_FILL_TYPE" val="2"/>
  <p:tag name="KSO_WM_UNIT_USESOURCEFORMAT_APPLY" val="0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1965_3*l_h_d*1_2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98*539"/>
  <p:tag name="KSO_WM_UNIT_TYPE" val="l_h_d"/>
  <p:tag name="KSO_WM_UNIT_INDEX" val="1_2_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solid&quot;:{&quot;brightness&quot;:0,&quot;colorType&quot;:2,&quot;rgb&quot;:&quot;#ededed&quot;,&quot;transparency&quot;:0},&quot;type&quot;:1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MH_PIC_SOURCE_TYPE" val="generate_slide_ai*VCG41N1463791356*ai_v1.7.4.241014_ONLINE*1730027503625_186.27_34431a91bfe8-slide-11"/>
  <p:tag name="KSO_WM_UNIT_LINE_FILL_TYPE" val="2"/>
  <p:tag name="KSO_WM_UNIT_USESOURCEFORMAT_APPLY" val="0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1965_3*l_h_d*1_3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600*539"/>
  <p:tag name="KSO_WM_UNIT_TYPE" val="l_h_d"/>
  <p:tag name="KSO_WM_UNIT_INDEX" val="1_3_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solid&quot;:{&quot;brightness&quot;:0,&quot;colorType&quot;:2,&quot;rgb&quot;:&quot;#ededed&quot;,&quot;transparency&quot;:0},&quot;type&quot;:1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MH_PIC_SOURCE_TYPE" val="generate_slide_ai*VCG41N1465867204*ai_v1.7.4.241014_ONLINE*1730027503625_186.27_34431a91bfe8-slide-11"/>
  <p:tag name="KSO_WM_UNIT_LINE_FILL_TYPE" val="2"/>
  <p:tag name="KSO_WM_UNIT_USESOURCEFORMAT_APPLY" val="0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1965_3*l_h_d*1_4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600*539"/>
  <p:tag name="KSO_WM_UNIT_TYPE" val="l_h_d"/>
  <p:tag name="KSO_WM_UNIT_INDEX" val="1_4_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solid&quot;:{&quot;brightness&quot;:0,&quot;colorType&quot;:2,&quot;rgb&quot;:&quot;#ededed&quot;,&quot;transparency&quot;:0},&quot;type&quot;:1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MH_PIC_SOURCE_TYPE" val="generate_slide_ai*VCG41N1284373298*ai_v1.7.4.241014_ONLINE*1730027503625_186.27_34431a91bfe8-slide-11"/>
  <p:tag name="KSO_WM_UNIT_LINE_FILL_TYPE" val="2"/>
  <p:tag name="KSO_WM_UNIT_USESOURCEFORMAT_APPLY" val="0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965_3*l_h_i*1_1_2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solidLine&quot;:{&quot;brightness&quot;:0,&quot;colorType&quot;:1,&quot;foreColorIndex&quot;:5,&quot;transparency&quot;:0.800000011920929},&quot;type&quot;:1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1"/>
  <p:tag name="KSO_WM_UNIT_ID" val="diagram20231965_3*l_h_i*1_1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965_3*l_h_f*1_1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PRESET_TEXT" val="单击此处输入您的项正文，文字是您思想的提炼，请尽量言简意赅的阐述您的观点，单击此处输入正文"/>
  <p:tag name="KSO_WM_UNIT_TEXT_FILL_FORE_SCHEMECOLOR_INDEX" val="1"/>
  <p:tag name="KSO_WM_UNIT_TEXT_FILL_TYPE" val="1"/>
  <p:tag name="KSO_WM_UNIT_USESOURCEFORMAT_APPLY" val="0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965_3*l_h_a*1_1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PRESET_TEXT" val="此处添加标题"/>
  <p:tag name="KSO_WM_UNIT_TEXT_FILL_FORE_SCHEMECOLOR_INDEX" val="1"/>
  <p:tag name="KSO_WM_UNIT_TEXT_FILL_TYPE" val="1"/>
  <p:tag name="KSO_WM_UNIT_USESOURCEFORMAT_APPLY" val="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965_3*l_h_i*1_2_2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solidLine&quot;:{&quot;brightness&quot;:0,&quot;colorType&quot;:1,&quot;foreColorIndex&quot;:5,&quot;transparency&quot;:0.800000011920929},&quot;type&quot;:1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1"/>
  <p:tag name="KSO_WM_UNIT_ID" val="diagram20231965_3*l_h_i*1_2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965_3*l_h_f*1_2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PRESET_TEXT" val="单击此处输入您的项正文，文字是您思想的提炼，请尽量言简意赅的阐述您的观点，单击此处输入正文"/>
  <p:tag name="KSO_WM_UNIT_TEXT_FILL_FORE_SCHEMECOLOR_INDEX" val="1"/>
  <p:tag name="KSO_WM_UNIT_TEXT_FILL_TYPE" val="1"/>
  <p:tag name="KSO_WM_UNIT_USESOURCEFORMAT_APPLY" val="0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1965_3*l_h_a*1_2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PRESET_TEXT" val="此处添加标题"/>
  <p:tag name="KSO_WM_UNIT_TEXT_FILL_FORE_SCHEMECOLOR_INDEX" val="1"/>
  <p:tag name="KSO_WM_UNIT_TEXT_FILL_TYPE" val="1"/>
  <p:tag name="KSO_WM_UNIT_USESOURCEFORMAT_APPLY" val="0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965_3*l_h_i*1_3_2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solidLine&quot;:{&quot;brightness&quot;:0,&quot;colorType&quot;:1,&quot;foreColorIndex&quot;:5,&quot;transparency&quot;:0.800000011920929},&quot;type&quot;:1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1"/>
  <p:tag name="KSO_WM_UNIT_ID" val="diagram20231965_3*l_h_i*1_3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1965_3*l_h_f*1_3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PRESET_TEXT" val="单击此处输入您的项正文，文字是您思想的提炼，请尽量言简意赅的阐述您的观点，单击此处输入正文"/>
  <p:tag name="KSO_WM_UNIT_TEXT_FILL_FORE_SCHEMECOLOR_INDEX" val="1"/>
  <p:tag name="KSO_WM_UNIT_TEXT_FILL_TYPE" val="1"/>
  <p:tag name="KSO_WM_UNIT_USESOURCEFORMAT_APPLY" val="0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1965_3*l_h_a*1_3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PRESET_TEXT" val="此处添加标题"/>
  <p:tag name="KSO_WM_UNIT_TEXT_FILL_FORE_SCHEMECOLOR_INDEX" val="1"/>
  <p:tag name="KSO_WM_UNIT_TEXT_FILL_TYPE" val="1"/>
  <p:tag name="KSO_WM_UNIT_USESOURCEFORMAT_APPLY" val="0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1965_3*l_h_i*1_4_2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solidLine&quot;:{&quot;brightness&quot;:0,&quot;colorType&quot;:1,&quot;foreColorIndex&quot;:5,&quot;transparency&quot;:0.800000011920929},&quot;type&quot;:1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4_1"/>
  <p:tag name="KSO_WM_UNIT_ID" val="diagram20231965_3*l_h_i*1_4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1965_3*l_h_f*1_4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PRESET_TEXT" val="单击此处输入您的项正文，文字是您思想的提炼，请尽量言简意赅的阐述您的观点，单击此处输入正文"/>
  <p:tag name="KSO_WM_UNIT_TEXT_FILL_FORE_SCHEMECOLOR_INDEX" val="1"/>
  <p:tag name="KSO_WM_UNIT_TEXT_FILL_TYPE" val="1"/>
  <p:tag name="KSO_WM_UNIT_USESOURCEFORMAT_APPLY" val="0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4_1"/>
  <p:tag name="KSO_WM_UNIT_ID" val="diagram20231965_3*l_h_a*1_4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PRESET_TEXT" val="此处添加标题"/>
  <p:tag name="KSO_WM_UNIT_TEXT_FILL_FORE_SCHEMECOLOR_INDEX" val="1"/>
  <p:tag name="KSO_WM_UNIT_TEXT_FILL_TYPE" val="1"/>
  <p:tag name="KSO_WM_UNIT_USESOURCEFORMAT_APPLY" val="0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34"/>
  <p:tag name="KSO_WM_TEMPLATE_CATEGORY" val="custom"/>
  <p:tag name="KSO_WM_SLIDE_INDEX" val="7"/>
  <p:tag name="KSO_WM_SLIDE_ID" val="custom20235934_7"/>
  <p:tag name="KSO_WM_TEMPLATE_MASTER_TYPE" val="0"/>
  <p:tag name="KSO_WM_SLIDE_LAYOUT" val="a_e"/>
  <p:tag name="KSO_WM_SLIDE_LAYOUT_CNT" val="1_1"/>
  <p:tag name="KSO_WM_TEMPLATE_COLORSEQUENCE" val="1,2,3,4,5,6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34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34"/>
  <p:tag name="KSO_WM_TEMPLATE_CATEGORY" val="custom"/>
  <p:tag name="KSO_WM_UNIT_ISCONTENTSTITLE" val="0"/>
  <p:tag name="KSO_WM_UNIT_PRESET_TEXT" val="添加章节标题"/>
  <p:tag name="KSO_WM_UNIT_TEXT_TYPE" val="1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34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34"/>
  <p:tag name="KSO_WM_TEMPLATE_CATEGORY" val="custom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1928_1"/>
  <p:tag name="KSO_WM_TEMPLATE_SUBCATEGORY" val="0"/>
  <p:tag name="KSO_WM_TEMPLATE_MASTER_TYPE" val="0"/>
  <p:tag name="KSO_WM_TEMPLATE_COLOR_TYPE" val="0"/>
  <p:tag name="KSO_WM_SLIDE_ITEM_CNT" val="4"/>
  <p:tag name="KSO_WM_SLIDE_INDEX" val="1"/>
  <p:tag name="KSO_WM_TAG_VERSION" val="3.0"/>
  <p:tag name="KSO_WM_BEAUTIFY_FLAG" val="#wm#"/>
  <p:tag name="KSO_WM_TEMPLATE_CATEGORY" val="custom"/>
  <p:tag name="KSO_WM_TEMPLATE_INDEX" val="20235934"/>
  <p:tag name="KSO_WM_SLIDE_TYPE" val="text"/>
  <p:tag name="KSO_WM_SLIDE_SUBTYPE" val="diag"/>
  <p:tag name="KSO_WM_SLIDE_SIZE" val="371.8*337.15"/>
  <p:tag name="KSO_WM_SLIDE_POSITION" val="93.4*145.45"/>
  <p:tag name="KSO_WM_SLIDE_LAYOUT" val="a_d_l"/>
  <p:tag name="KSO_WM_SLIDE_LAYOUT_CNT" val="1_1_1"/>
  <p:tag name="KSO_WM_SPECIAL_SOURCE" val="bdnull"/>
  <p:tag name="KSO_WM_DIAGRAM_GROUP_CODE" val="l1-1"/>
  <p:tag name="KSO_WM_SLIDE_DIAGTYPE" val="l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928_1*a*1"/>
  <p:tag name="KSO_WM_TEMPLATE_CATEGORY" val="custom"/>
  <p:tag name="KSO_WM_TEMPLATE_INDEX" val="20231928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FILL_FORE_SCHEMECOLOR_INDEX" val="15"/>
  <p:tag name="KSO_WM_UNIT_TEXT_FILL_TYPE" val="1"/>
  <p:tag name="KSO_WM_UNIT_USESOURCEFORMAT_APPLY" val="0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1904*1403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1928_1*d*1"/>
  <p:tag name="KSO_WM_TEMPLATE_CATEGORY" val="custom"/>
  <p:tag name="KSO_WM_TEMPLATE_INDEX" val="20231928"/>
  <p:tag name="KSO_WM_UNIT_LAYERLEVEL" val="1"/>
  <p:tag name="KSO_WM_TAG_VERSION" val="3.0"/>
  <p:tag name="KSO_WM_BEAUTIFY_FLAG" val="#wm#"/>
  <p:tag name="KSO_WM_DIAGRAM_GROUP_CODE" val="l1-1"/>
  <p:tag name="KSO_WM_UNIT_LINE_FORE_SCHEMECOLOR_INDEX" val="13"/>
  <p:tag name="KSO_WM_UNIT_LINE_FILL_TYPE" val="2"/>
  <p:tag name="KSO_WM_UNIT_TEXT_FILL_FORE_SCHEMECOLOR_INDEX" val="13"/>
  <p:tag name="KSO_WM_UNIT_TEXT_FILL_TYPE" val="1"/>
  <p:tag name="KSO_WM_UNIT_USESOURCEFORMAT_APPLY" val="0"/>
  <p:tag name="MH_PIC_SOURCE_TYPE" val="generate_slide_ai*VCG41N1497763527*ai_v1.7.4.241014_ONLINE*1730027503625_186.27_34431a91bfe8-slide-13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2475_2*l_h_i*1_4_1"/>
  <p:tag name="KSO_WM_TEMPLATE_CATEGORY" val="diagram"/>
  <p:tag name="KSO_WM_TEMPLATE_INDEX" val="20232475"/>
  <p:tag name="KSO_WM_UNIT_LAYERLEVEL" val="1_1_1"/>
  <p:tag name="KSO_WM_TAG_VERSION" val="3.0"/>
  <p:tag name="KSO_WM_BEAUTIFY_FLAG" val="#wm#"/>
  <p:tag name="KSO_WM_DIAGRAM_VERSION" val="3"/>
  <p:tag name="KSO_WM_DIAGRAM_COLOR_TRICK" val="3"/>
  <p:tag name="KSO_WM_DIAGRAM_COLOR_TEXT_CAN_REMOVE" val="n"/>
  <p:tag name="KSO_WM_UNIT_FILL_FORE_SCHEMECOLOR_INDEX_BRIGHTNESS" val="0.4"/>
  <p:tag name="KSO_WM_DIAGRAM_MAX_ITEMCNT" val="4"/>
  <p:tag name="KSO_WM_DIAGRAM_MIN_ITEMCNT" val="3"/>
  <p:tag name="KSO_WM_DIAGRAM_VIRTUALLY_FRAME" val="{&quot;height&quot;:337.1499938964844,&quot;width&quot;:414.45001220703125}"/>
  <p:tag name="KSO_WM_DIAGRAM_COLOR_MATCH_VALUE" val="{&quot;shape&quot;:{&quot;fill&quot;:{&quot;gradient&quot;:[{&quot;brightness&quot;:-0.25,&quot;colorType&quot;:1,&quot;foreColorIndex&quot;:8,&quot;pos&quot;:0,&quot;transparency&quot;:0},{&quot;brightness&quot;:-0.25,&quot;colorType&quot;:1,&quot;foreColorIndex&quot;:8,&quot;pos&quot;:1,&quot;transparency&quot;:0}],&quot;type&quot;:3},&quot;glow&quot;:{&quot;colorType&quot;:0},&quot;line&quot;:{&quot;solidLine&quot;:{&quot;brightness&quot;:0,&quot;colorType&quot;:1,&quot;foreColorIndex&quot;:5,&quot;transparency&quot;:0.800000011920929},&quot;type&quot;:1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2475_2*l_h_i*1_4_2"/>
  <p:tag name="KSO_WM_TEMPLATE_CATEGORY" val="diagram"/>
  <p:tag name="KSO_WM_TEMPLATE_INDEX" val="20232475"/>
  <p:tag name="KSO_WM_UNIT_LAYERLEVEL" val="1_1_1"/>
  <p:tag name="KSO_WM_TAG_VERSION" val="3.0"/>
  <p:tag name="KSO_WM_BEAUTIFY_FLAG" val="#wm#"/>
  <p:tag name="KSO_WM_DIAGRAM_VERSION" val="3"/>
  <p:tag name="KSO_WM_DIAGRAM_COLOR_TRICK" val="3"/>
  <p:tag name="KSO_WM_DIAGRAM_COLOR_TEXT_CAN_REMOVE" val="n"/>
  <p:tag name="KSO_WM_DIAGRAM_MAX_ITEMCNT" val="4"/>
  <p:tag name="KSO_WM_DIAGRAM_MIN_ITEMCNT" val="3"/>
  <p:tag name="KSO_WM_DIAGRAM_VIRTUALLY_FRAME" val="{&quot;height&quot;:337.1499938964844,&quot;width&quot;:414.45001220703125}"/>
  <p:tag name="KSO_WM_DIAGRAM_COLOR_MATCH_VALUE" val="{&quot;shape&quot;:{&quot;fill&quot;:{&quot;solid&quot;:{&quot;brightness&quot;:0.800000011920929,&quot;colorType&quot;:1,&quot;foreColorIndex&quot;:8,&quot;transparency&quot;:0.30000001192092896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8"/>
  <p:tag name="KSO_WM_UNIT_FILL_FORE_SCHEMECOLOR_INDEX_BRIGHTNESS" val="0.8"/>
  <p:tag name="KSO_WM_UNIT_TEXT_FILL_FORE_SCHEMECOLOR_INDEX" val="13"/>
  <p:tag name="KSO_WM_UNIT_TEXT_FILL_TYPE" val="1"/>
  <p:tag name="KSO_WM_UNIT_USESOURCEFORMAT_APPLY" val="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2475_2*l_h_f*1_4_1"/>
  <p:tag name="KSO_WM_TEMPLATE_CATEGORY" val="diagram"/>
  <p:tag name="KSO_WM_TEMPLATE_INDEX" val="20232475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3"/>
  <p:tag name="KSO_WM_DIAGRAM_COLOR_TEXT_CAN_REMOVE" val="n"/>
  <p:tag name="KSO_WM_DIAGRAM_MAX_ITEMCNT" val="4"/>
  <p:tag name="KSO_WM_DIAGRAM_MIN_ITEMCNT" val="3"/>
  <p:tag name="KSO_WM_DIAGRAM_VIRTUALLY_FRAME" val="{&quot;height&quot;:337.1499938964844,&quot;width&quot;:414.4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_INDEX" val="5"/>
  <p:tag name="KSO_WM_UNIT_PRESET_TEXT_LEN" val="25"/>
  <p:tag name="KSO_WM_UNIT_PRESET_TEXT" val="单击此处添加文本具体内容，简明扼要的阐述您的观点。"/>
  <p:tag name="KSO_WM_UNIT_USESOURCEFORMAT_APPLY" val="0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4_1"/>
  <p:tag name="KSO_WM_UNIT_ID" val="diagram20232475_2*l_h_a*1_4_1"/>
  <p:tag name="KSO_WM_TEMPLATE_CATEGORY" val="diagram"/>
  <p:tag name="KSO_WM_TEMPLATE_INDEX" val="20232475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3"/>
  <p:tag name="KSO_WM_DIAGRAM_COLOR_TEXT_CAN_REMOVE" val="n"/>
  <p:tag name="KSO_WM_DIAGRAM_MAX_ITEMCNT" val="4"/>
  <p:tag name="KSO_WM_DIAGRAM_MIN_ITEMCNT" val="3"/>
  <p:tag name="KSO_WM_DIAGRAM_VIRTUALLY_FRAME" val="{&quot;height&quot;:337.1499938964844,&quot;width&quot;:414.4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添加项标题"/>
  <p:tag name="KSO_WM_UNIT_USESOURCEFORMAT_APPLY" val="0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2475_2*l_h_i*1_3_1"/>
  <p:tag name="KSO_WM_TEMPLATE_CATEGORY" val="diagram"/>
  <p:tag name="KSO_WM_TEMPLATE_INDEX" val="20232475"/>
  <p:tag name="KSO_WM_UNIT_LAYERLEVEL" val="1_1_1"/>
  <p:tag name="KSO_WM_TAG_VERSION" val="3.0"/>
  <p:tag name="KSO_WM_BEAUTIFY_FLAG" val="#wm#"/>
  <p:tag name="KSO_WM_DIAGRAM_VERSION" val="3"/>
  <p:tag name="KSO_WM_DIAGRAM_COLOR_TRICK" val="3"/>
  <p:tag name="KSO_WM_DIAGRAM_COLOR_TEXT_CAN_REMOVE" val="n"/>
  <p:tag name="KSO_WM_DIAGRAM_MAX_ITEMCNT" val="4"/>
  <p:tag name="KSO_WM_DIAGRAM_MIN_ITEMCNT" val="3"/>
  <p:tag name="KSO_WM_DIAGRAM_VIRTUALLY_FRAME" val="{&quot;height&quot;:337.1499938964844,&quot;width&quot;:414.45001220703125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solidLine&quot;:{&quot;brightness&quot;:0,&quot;colorType&quot;:1,&quot;foreColorIndex&quot;:5,&quot;transparency&quot;:0.800000011920929},&quot;type&quot;:1},&quot;shadow&quot;:{&quot;brightness&quot;:0,&quot;colorType&quot;:1,&quot;foreColorIndex&quot;:5,&quot;transparency&quot;:0.7993299961090088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LINE_FORE_SCHEMECOLOR_INDEX" val="5"/>
  <p:tag name="KSO_WM_UNIT_LINE_FILL_TYPE" val="2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2475_2*l_h_i*1_2_1"/>
  <p:tag name="KSO_WM_TEMPLATE_CATEGORY" val="diagram"/>
  <p:tag name="KSO_WM_TEMPLATE_INDEX" val="20232475"/>
  <p:tag name="KSO_WM_UNIT_LAYERLEVEL" val="1_1_1"/>
  <p:tag name="KSO_WM_TAG_VERSION" val="3.0"/>
  <p:tag name="KSO_WM_BEAUTIFY_FLAG" val="#wm#"/>
  <p:tag name="KSO_WM_DIAGRAM_VERSION" val="3"/>
  <p:tag name="KSO_WM_DIAGRAM_COLOR_TRICK" val="3"/>
  <p:tag name="KSO_WM_DIAGRAM_COLOR_TEXT_CAN_REMOVE" val="n"/>
  <p:tag name="KSO_WM_DIAGRAM_MAX_ITEMCNT" val="4"/>
  <p:tag name="KSO_WM_DIAGRAM_MIN_ITEMCNT" val="3"/>
  <p:tag name="KSO_WM_DIAGRAM_VIRTUALLY_FRAME" val="{&quot;height&quot;:337.1499938964844,&quot;width&quot;:414.45001220703125}"/>
  <p:tag name="KSO_WM_DIAGRAM_COLOR_MATCH_VALUE" val="{&quot;shape&quot;:{&quot;fill&quot;:{&quot;gradient&quot;:[{&quot;brightness&quot;:-0.25,&quot;colorType&quot;:1,&quot;foreColorIndex&quot;:5,&quot;pos&quot;:0.3799999952316284,&quot;transparency&quot;:0},{&quot;brightness&quot;:0,&quot;colorType&quot;:1,&quot;foreColorIndex&quot;:5,&quot;pos&quot;:1,&quot;transparency&quot;:0.46000000834465027}],&quot;type&quot;:3},&quot;glow&quot;:{&quot;colorType&quot;:0},&quot;line&quot;:{&quot;solidLine&quot;:{&quot;brightness&quot;:0,&quot;colorType&quot;:1,&quot;foreColorIndex&quot;:5,&quot;transparency&quot;:0.800000011920929},&quot;type&quot;:1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LINE_FORE_SCHEMECOLOR_INDEX" val="5"/>
  <p:tag name="KSO_WM_UNIT_LINE_FILL_TYPE" val="2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2475_2*l_h_i*1_2_2"/>
  <p:tag name="KSO_WM_TEMPLATE_CATEGORY" val="diagram"/>
  <p:tag name="KSO_WM_TEMPLATE_INDEX" val="20232475"/>
  <p:tag name="KSO_WM_UNIT_LAYERLEVEL" val="1_1_1"/>
  <p:tag name="KSO_WM_TAG_VERSION" val="3.0"/>
  <p:tag name="KSO_WM_BEAUTIFY_FLAG" val="#wm#"/>
  <p:tag name="KSO_WM_DIAGRAM_VERSION" val="3"/>
  <p:tag name="KSO_WM_DIAGRAM_COLOR_TRICK" val="3"/>
  <p:tag name="KSO_WM_DIAGRAM_COLOR_TEXT_CAN_REMOVE" val="n"/>
  <p:tag name="KSO_WM_DIAGRAM_MAX_ITEMCNT" val="4"/>
  <p:tag name="KSO_WM_DIAGRAM_MIN_ITEMCNT" val="3"/>
  <p:tag name="KSO_WM_DIAGRAM_VIRTUALLY_FRAME" val="{&quot;height&quot;:337.1499938964844,&quot;width&quot;:414.45001220703125}"/>
  <p:tag name="KSO_WM_DIAGRAM_COLOR_MATCH_VALUE" val="{&quot;shape&quot;:{&quot;fill&quot;:{&quot;solid&quot;:{&quot;brightness&quot;:0.800000011920929,&quot;colorType&quot;:1,&quot;foreColorIndex&quot;:5,&quot;transparency&quot;:0.30000001192092896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8"/>
  <p:tag name="KSO_WM_UNIT_TEXT_FILL_FORE_SCHEMECOLOR_INDEX" val="13"/>
  <p:tag name="KSO_WM_UNIT_TEXT_FILL_TYPE" val="1"/>
  <p:tag name="KSO_WM_UNIT_USESOURCEFORMAT_APPLY" val="0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2475_2*l_h_i*1_3_2"/>
  <p:tag name="KSO_WM_TEMPLATE_CATEGORY" val="diagram"/>
  <p:tag name="KSO_WM_TEMPLATE_INDEX" val="20232475"/>
  <p:tag name="KSO_WM_UNIT_LAYERLEVEL" val="1_1_1"/>
  <p:tag name="KSO_WM_TAG_VERSION" val="3.0"/>
  <p:tag name="KSO_WM_BEAUTIFY_FLAG" val="#wm#"/>
  <p:tag name="KSO_WM_DIAGRAM_VERSION" val="3"/>
  <p:tag name="KSO_WM_DIAGRAM_COLOR_TRICK" val="3"/>
  <p:tag name="KSO_WM_DIAGRAM_COLOR_TEXT_CAN_REMOVE" val="n"/>
  <p:tag name="KSO_WM_DIAGRAM_MAX_ITEMCNT" val="4"/>
  <p:tag name="KSO_WM_DIAGRAM_MIN_ITEMCNT" val="3"/>
  <p:tag name="KSO_WM_DIAGRAM_VIRTUALLY_FRAME" val="{&quot;height&quot;:337.1499938964844,&quot;width&quot;:414.45001220703125}"/>
  <p:tag name="KSO_WM_DIAGRAM_COLOR_MATCH_VALUE" val="{&quot;shape&quot;:{&quot;fill&quot;:{&quot;solid&quot;:{&quot;brightness&quot;:0.400000005960464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4"/>
  <p:tag name="KSO_WM_UNIT_TEXT_FILL_FORE_SCHEMECOLOR_INDEX" val="13"/>
  <p:tag name="KSO_WM_UNIT_TEXT_FILL_TYPE" val="1"/>
  <p:tag name="KSO_WM_UNIT_USESOURCEFORMAT_APPLY" val="0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2475_2*l_h_f*1_2_1"/>
  <p:tag name="KSO_WM_TEMPLATE_CATEGORY" val="diagram"/>
  <p:tag name="KSO_WM_TEMPLATE_INDEX" val="20232475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3"/>
  <p:tag name="KSO_WM_DIAGRAM_COLOR_TEXT_CAN_REMOVE" val="n"/>
  <p:tag name="KSO_WM_DIAGRAM_MAX_ITEMCNT" val="4"/>
  <p:tag name="KSO_WM_DIAGRAM_MIN_ITEMCNT" val="3"/>
  <p:tag name="KSO_WM_DIAGRAM_VIRTUALLY_FRAME" val="{&quot;height&quot;:337.1499938964844,&quot;width&quot;:414.4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添加文本具体内容，简明扼要地阐述您的观点。"/>
  <p:tag name="KSO_WM_UNIT_USESOURCEFORMAT_APPLY" val="0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2475_2*l_h_f*1_3_1"/>
  <p:tag name="KSO_WM_TEMPLATE_CATEGORY" val="diagram"/>
  <p:tag name="KSO_WM_TEMPLATE_INDEX" val="20232475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UNIT_TEXT_FILL_TYPE" val="1"/>
  <p:tag name="KSO_WM_DIAGRAM_VERSION" val="3"/>
  <p:tag name="KSO_WM_DIAGRAM_COLOR_TRICK" val="3"/>
  <p:tag name="KSO_WM_DIAGRAM_COLOR_TEXT_CAN_REMOVE" val="n"/>
  <p:tag name="KSO_WM_DIAGRAM_MAX_ITEMCNT" val="4"/>
  <p:tag name="KSO_WM_DIAGRAM_MIN_ITEMCNT" val="3"/>
  <p:tag name="KSO_WM_DIAGRAM_VIRTUALLY_FRAME" val="{&quot;height&quot;:337.1499938964844,&quot;width&quot;:414.4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40404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文本具体内容，简明扼要地阐述您的观点。"/>
  <p:tag name="KSO_WM_UNIT_USESOURCEFORMAT_APPLY" val="0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2475_2*l_h_i*1_1_1"/>
  <p:tag name="KSO_WM_TEMPLATE_CATEGORY" val="diagram"/>
  <p:tag name="KSO_WM_TEMPLATE_INDEX" val="20232475"/>
  <p:tag name="KSO_WM_UNIT_LAYERLEVEL" val="1_1_1"/>
  <p:tag name="KSO_WM_TAG_VERSION" val="3.0"/>
  <p:tag name="KSO_WM_BEAUTIFY_FLAG" val="#wm#"/>
  <p:tag name="KSO_WM_DIAGRAM_VERSION" val="3"/>
  <p:tag name="KSO_WM_DIAGRAM_COLOR_TRICK" val="3"/>
  <p:tag name="KSO_WM_DIAGRAM_COLOR_TEXT_CAN_REMOVE" val="n"/>
  <p:tag name="KSO_WM_DIAGRAM_MAX_ITEMCNT" val="4"/>
  <p:tag name="KSO_WM_DIAGRAM_MIN_ITEMCNT" val="3"/>
  <p:tag name="KSO_WM_DIAGRAM_VIRTUALLY_FRAME" val="{&quot;height&quot;:337.1499938964844,&quot;width&quot;:414.45001220703125}"/>
  <p:tag name="KSO_WM_DIAGRAM_COLOR_MATCH_VALUE" val="{&quot;shape&quot;:{&quot;fill&quot;:{&quot;gradient&quot;:[{&quot;brightness&quot;:-0.25,&quot;colorType&quot;:1,&quot;foreColorIndex&quot;:7,&quot;pos&quot;:0,&quot;transparency&quot;:0},{&quot;brightness&quot;:-0.25,&quot;colorType&quot;:1,&quot;foreColorIndex&quot;:7,&quot;pos&quot;:1,&quot;transparency&quot;:0}],&quot;type&quot;:3},&quot;glow&quot;:{&quot;colorType&quot;:0},&quot;line&quot;:{&quot;solidLine&quot;:{&quot;brightness&quot;:0,&quot;colorType&quot;:1,&quot;foreColorIndex&quot;:5,&quot;transparency&quot;:0.800000011920929},&quot;type&quot;:1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2475_2*l_h_i*1_1_2"/>
  <p:tag name="KSO_WM_TEMPLATE_CATEGORY" val="diagram"/>
  <p:tag name="KSO_WM_TEMPLATE_INDEX" val="20232475"/>
  <p:tag name="KSO_WM_UNIT_LAYERLEVEL" val="1_1_1"/>
  <p:tag name="KSO_WM_TAG_VERSION" val="3.0"/>
  <p:tag name="KSO_WM_BEAUTIFY_FLAG" val="#wm#"/>
  <p:tag name="KSO_WM_DIAGRAM_VERSION" val="3"/>
  <p:tag name="KSO_WM_DIAGRAM_COLOR_TRICK" val="3"/>
  <p:tag name="KSO_WM_DIAGRAM_COLOR_TEXT_CAN_REMOVE" val="n"/>
  <p:tag name="KSO_WM_DIAGRAM_MAX_ITEMCNT" val="4"/>
  <p:tag name="KSO_WM_DIAGRAM_MIN_ITEMCNT" val="3"/>
  <p:tag name="KSO_WM_DIAGRAM_VIRTUALLY_FRAME" val="{&quot;height&quot;:337.1499938964844,&quot;width&quot;:414.45001220703125}"/>
  <p:tag name="KSO_WM_DIAGRAM_COLOR_MATCH_VALUE" val="{&quot;shape&quot;:{&quot;fill&quot;:{&quot;solid&quot;:{&quot;brightness&quot;:0.800000011920929,&quot;colorType&quot;:1,&quot;foreColorIndex&quot;:7,&quot;transparency&quot;:0.30000001192092896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7"/>
  <p:tag name="KSO_WM_UNIT_FILL_FORE_SCHEMECOLOR_INDEX_BRIGHTNESS" val="0.8"/>
  <p:tag name="KSO_WM_UNIT_TEXT_FILL_FORE_SCHEMECOLOR_INDEX" val="13"/>
  <p:tag name="KSO_WM_UNIT_TEXT_FILL_TYPE" val="1"/>
  <p:tag name="KSO_WM_UNIT_USESOURCEFORMAT_APPLY" val="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2475_2*l_h_f*1_1_1"/>
  <p:tag name="KSO_WM_TEMPLATE_CATEGORY" val="diagram"/>
  <p:tag name="KSO_WM_TEMPLATE_INDEX" val="20232475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3"/>
  <p:tag name="KSO_WM_DIAGRAM_COLOR_TEXT_CAN_REMOVE" val="n"/>
  <p:tag name="KSO_WM_DIAGRAM_MAX_ITEMCNT" val="4"/>
  <p:tag name="KSO_WM_DIAGRAM_MIN_ITEMCNT" val="3"/>
  <p:tag name="KSO_WM_DIAGRAM_VIRTUALLY_FRAME" val="{&quot;height&quot;:337.1499938964844,&quot;width&quot;:414.4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添加文本具体内容，简明扼要地阐述您的观点。"/>
  <p:tag name="KSO_WM_UNIT_USESOURCEFORMAT_APPLY" val="0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2475_2*l_h_a*1_1_1"/>
  <p:tag name="KSO_WM_TEMPLATE_CATEGORY" val="diagram"/>
  <p:tag name="KSO_WM_TEMPLATE_INDEX" val="20232475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3"/>
  <p:tag name="KSO_WM_DIAGRAM_COLOR_TEXT_CAN_REMOVE" val="n"/>
  <p:tag name="KSO_WM_DIAGRAM_MAX_ITEMCNT" val="4"/>
  <p:tag name="KSO_WM_DIAGRAM_MIN_ITEMCNT" val="3"/>
  <p:tag name="KSO_WM_DIAGRAM_VIRTUALLY_FRAME" val="{&quot;height&quot;:337.1499938964844,&quot;width&quot;:414.4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添加项标题"/>
  <p:tag name="KSO_WM_UNIT_USESOURCEFORMAT_APPLY" val="0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2475_2*l_h_a*1_2_1"/>
  <p:tag name="KSO_WM_TEMPLATE_CATEGORY" val="diagram"/>
  <p:tag name="KSO_WM_TEMPLATE_INDEX" val="20232475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3"/>
  <p:tag name="KSO_WM_DIAGRAM_COLOR_TEXT_CAN_REMOVE" val="n"/>
  <p:tag name="KSO_WM_DIAGRAM_MAX_ITEMCNT" val="4"/>
  <p:tag name="KSO_WM_DIAGRAM_MIN_ITEMCNT" val="3"/>
  <p:tag name="KSO_WM_DIAGRAM_VIRTUALLY_FRAME" val="{&quot;height&quot;:337.1499938964844,&quot;width&quot;:414.4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添加项标题"/>
  <p:tag name="KSO_WM_UNIT_USESOURCEFORMAT_APPLY" val="0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2475_2*l_h_a*1_3_1"/>
  <p:tag name="KSO_WM_TEMPLATE_CATEGORY" val="diagram"/>
  <p:tag name="KSO_WM_TEMPLATE_INDEX" val="20232475"/>
  <p:tag name="KSO_WM_UNIT_LAYERLEVEL" val="1_1_1"/>
  <p:tag name="KSO_WM_TAG_VERSION" val="3.0"/>
  <p:tag name="KSO_WM_BEAUTIFY_FLAG" val="#wm#"/>
  <p:tag name="KSO_WM_UNIT_TEXT_FILL_FORE_SCHEMECOLOR_INDEX_BRIGHTNESS" val="0.15"/>
  <p:tag name="KSO_WM_UNIT_TEXT_FILL_TYPE" val="1"/>
  <p:tag name="KSO_WM_DIAGRAM_GROUP_CODE" val="l1-1"/>
  <p:tag name="KSO_WM_DIAGRAM_VERSION" val="3"/>
  <p:tag name="KSO_WM_DIAGRAM_COLOR_TRICK" val="3"/>
  <p:tag name="KSO_WM_DIAGRAM_COLOR_TEXT_CAN_REMOVE" val="n"/>
  <p:tag name="KSO_WM_DIAGRAM_MAX_ITEMCNT" val="4"/>
  <p:tag name="KSO_WM_DIAGRAM_MIN_ITEMCNT" val="3"/>
  <p:tag name="KSO_WM_DIAGRAM_VIRTUALLY_FRAME" val="{&quot;height&quot;:337.1499938964844,&quot;width&quot;:414.45001220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项标题"/>
  <p:tag name="KSO_WM_UNIT_USESOURCEFORMAT_APPLY" val="0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33530_1"/>
  <p:tag name="KSO_WM_TEMPLATE_SUBCATEGORY" val="0"/>
  <p:tag name="KSO_WM_TEMPLATE_MASTER_TYPE" val="0"/>
  <p:tag name="KSO_WM_TEMPLATE_COLOR_TYPE" val="0"/>
  <p:tag name="KSO_WM_SLIDE_TYPE" val="text"/>
  <p:tag name="KSO_WM_SLIDE_SUBTYPE" val="diag"/>
  <p:tag name="KSO_WM_SLIDE_ITEM_CNT" val="4"/>
  <p:tag name="KSO_WM_SLIDE_INDEX" val="1"/>
  <p:tag name="KSO_WM_SLIDE_SIZE" val="850.397*388.346"/>
  <p:tag name="KSO_WM_SLIDE_POSITION" val="54.8*117.152"/>
  <p:tag name="KSO_WM_DIAGRAM_GROUP_CODE" val="l1-1"/>
  <p:tag name="KSO_WM_SLIDE_DIAGTYPE" val="l"/>
  <p:tag name="KSO_WM_TAG_VERSION" val="3.0"/>
  <p:tag name="KSO_WM_BEAUTIFY_FLAG" val="#wm#"/>
  <p:tag name="KSO_WM_TEMPLATE_CATEGORY" val="custom"/>
  <p:tag name="KSO_WM_TEMPLATE_INDEX" val="20235934"/>
  <p:tag name="KSO_WM_SLIDE_LAYOUT" val="a_l"/>
  <p:tag name="KSO_WM_SLIDE_LAYOUT_CNT" val="1_1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diagram20233530_1*a*1"/>
  <p:tag name="KSO_WM_TEMPLATE_CATEGORY" val="diagram"/>
  <p:tag name="KSO_WM_TEMPLATE_INDEX" val="20233530"/>
  <p:tag name="KSO_WM_UNIT_LAYERLEVEL" val="1"/>
  <p:tag name="KSO_WM_TAG_VERSION" val="3.0"/>
  <p:tag name="KSO_WM_BEAUTIFY_FLAG" val="#wm#"/>
  <p:tag name="KSO_WM_UNIT_VALUE" val="29"/>
  <p:tag name="KSO_WM_UNIT_PRESET_TEXT" val="单击此处添加标题"/>
  <p:tag name="KSO_WM_UNIT_TEXT_TYPE" val="1"/>
  <p:tag name="KSO_WM_UNIT_TEXT_FILL_FORE_SCHEMECOLOR_INDEX" val="15"/>
  <p:tag name="KSO_WM_UNIT_TEXT_FILL_TYPE" val="1"/>
  <p:tag name="KSO_WM_UNIT_USESOURCEFORMAT_APPLY" val="0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810*74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4_1"/>
  <p:tag name="KSO_WM_UNIT_ID" val="diagram20233530_1*l_h_d*1_4_1"/>
  <p:tag name="KSO_WM_TEMPLATE_CATEGORY" val="diagram"/>
  <p:tag name="KSO_WM_TEMPLATE_INDEX" val="20233530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4"/>
  <p:tag name="KSO_WM_DIAGRAM_MIN_ITEMCNT" val="4"/>
  <p:tag name="KSO_WM_DIAGRAM_VIRTUALLY_FRAME" val="{&quot;height&quot;:388.3464660644531,&quot;width&quot;:850.39685058593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MH_PIC_SOURCE_TYPE" val="generate_slide_ai*VCG41N1361035536*ai_v1.7.4.241014_ONLINE*1730027503625_186.27_34431a91bfe8-slide-14"/>
  <p:tag name="KSO_WM_UNIT_LINE_FILL_TYPE" val="2"/>
  <p:tag name="KSO_WM_UNIT_USESOURCEFORMAT_APPLY" val="0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810*74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3_1"/>
  <p:tag name="KSO_WM_UNIT_ID" val="diagram20233530_1*l_h_d*1_3_1"/>
  <p:tag name="KSO_WM_TEMPLATE_CATEGORY" val="diagram"/>
  <p:tag name="KSO_WM_TEMPLATE_INDEX" val="20233530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4"/>
  <p:tag name="KSO_WM_DIAGRAM_MIN_ITEMCNT" val="4"/>
  <p:tag name="KSO_WM_DIAGRAM_VIRTUALLY_FRAME" val="{&quot;height&quot;:388.3464660644531,&quot;width&quot;:850.39685058593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MH_PIC_SOURCE_TYPE" val="generate_slide_ai*VCG41N1543543285*ai_v1.7.4.241014_ONLINE*1730027503625_186.27_34431a91bfe8-slide-14"/>
  <p:tag name="KSO_WM_UNIT_LINE_FILL_TYPE" val="2"/>
  <p:tag name="KSO_WM_UNIT_USESOURCEFORMAT_APPLY" val="0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3530_1*l_h_i*1_3_1"/>
  <p:tag name="KSO_WM_TEMPLATE_CATEGORY" val="diagram"/>
  <p:tag name="KSO_WM_TEMPLATE_INDEX" val="20233530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4"/>
  <p:tag name="KSO_WM_DIAGRAM_MIN_ITEMCNT" val="4"/>
  <p:tag name="KSO_WM_DIAGRAM_VIRTUALLY_FRAME" val="{&quot;height&quot;:388.3464660644531,&quot;width&quot;:850.3968505859375}"/>
  <p:tag name="KSO_WM_DIAGRAM_COLOR_MATCH_VALUE" val="{&quot;shape&quot;:{&quot;fill&quot;:{&quot;gradient&quot;:[{&quot;brightness&quot;:0,&quot;colorType&quot;:1,&quot;foreColorIndex&quot;:5,&quot;pos&quot;:0,&quot;transparency&quot;:0.20000000298023224},{&quot;brightness&quot;:0,&quot;colorType&quot;:1,&quot;foreColorIndex&quot;:5,&quot;pos&quot;:0.4000000059604645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TEXT_FILL_FORE_SCHEMECOLOR_INDEX" val="13"/>
  <p:tag name="KSO_WM_UNIT_TEXT_FILL_TYPE" val="1"/>
  <p:tag name="KSO_WM_UNIT_USESOURCEFORMAT_APPLY" val="0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810*74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2_1"/>
  <p:tag name="KSO_WM_UNIT_ID" val="diagram20233530_1*l_h_d*1_2_1"/>
  <p:tag name="KSO_WM_TEMPLATE_CATEGORY" val="diagram"/>
  <p:tag name="KSO_WM_TEMPLATE_INDEX" val="20233530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4"/>
  <p:tag name="KSO_WM_DIAGRAM_MIN_ITEMCNT" val="4"/>
  <p:tag name="KSO_WM_DIAGRAM_VIRTUALLY_FRAME" val="{&quot;height&quot;:388.3464660644531,&quot;width&quot;:850.39685058593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MH_PIC_SOURCE_TYPE" val="generate_slide_ai*VCG41N1403752963*ai_v1.7.4.241014_ONLINE*1730027503625_186.27_34431a91bfe8-slide-14"/>
  <p:tag name="KSO_WM_UNIT_LINE_FILL_TYPE" val="2"/>
  <p:tag name="KSO_WM_UNIT_USESOURCEFORMAT_APPLY" val="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810*74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1_1"/>
  <p:tag name="KSO_WM_UNIT_ID" val="diagram20233530_1*l_h_d*1_1_1"/>
  <p:tag name="KSO_WM_TEMPLATE_CATEGORY" val="diagram"/>
  <p:tag name="KSO_WM_TEMPLATE_INDEX" val="20233530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4"/>
  <p:tag name="KSO_WM_DIAGRAM_MIN_ITEMCNT" val="4"/>
  <p:tag name="KSO_WM_DIAGRAM_VIRTUALLY_FRAME" val="{&quot;height&quot;:388.3464660644531,&quot;width&quot;:850.39685058593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MH_PIC_SOURCE_TYPE" val="generate_slide_ai*VCG41N859510114*ai_v1.7.4.241014_ONLINE*1730027503625_186.27_34431a91bfe8-slide-14"/>
  <p:tag name="KSO_WM_UNIT_LINE_FILL_TYPE" val="2"/>
  <p:tag name="KSO_WM_UNIT_USESOURCEFORMAT_APPLY" val="0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3530_1*l_h_i*1_4_1"/>
  <p:tag name="KSO_WM_TEMPLATE_CATEGORY" val="diagram"/>
  <p:tag name="KSO_WM_TEMPLATE_INDEX" val="20233530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FILL_FORE_SCHEMECOLOR_INDEX" val="14"/>
  <p:tag name="KSO_WM_UNIT_FILL_FORE_SCHEMECOLOR_INDEX_BRIGHTNESS" val="0"/>
  <p:tag name="KSO_WM_DIAGRAM_MAX_ITEMCNT" val="4"/>
  <p:tag name="KSO_WM_DIAGRAM_MIN_ITEMCNT" val="4"/>
  <p:tag name="KSO_WM_DIAGRAM_VIRTUALLY_FRAME" val="{&quot;height&quot;:388.3464660644531,&quot;width&quot;:850.396850585937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.6000000238418579,&quot;colorType&quot;:1,&quot;foreColorIndex&quot;:13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13"/>
  <p:tag name="KSO_WM_UNIT_LINE_FILL_TYPE" val="2"/>
  <p:tag name="KSO_WM_UNIT_TEXT_FILL_FORE_SCHEMECOLOR_INDEX" val="13"/>
  <p:tag name="KSO_WM_UNIT_TEXT_FILL_TYPE" val="1"/>
  <p:tag name="KSO_WM_UNIT_USESOURCEFORMAT_APPLY" val="0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3530_1*l_h_i*1_1_1"/>
  <p:tag name="KSO_WM_TEMPLATE_CATEGORY" val="diagram"/>
  <p:tag name="KSO_WM_TEMPLATE_INDEX" val="20233530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FILL_FORE_SCHEMECOLOR_INDEX" val="14"/>
  <p:tag name="KSO_WM_UNIT_FILL_FORE_SCHEMECOLOR_INDEX_BRIGHTNESS" val="0"/>
  <p:tag name="KSO_WM_DIAGRAM_MAX_ITEMCNT" val="4"/>
  <p:tag name="KSO_WM_DIAGRAM_MIN_ITEMCNT" val="4"/>
  <p:tag name="KSO_WM_DIAGRAM_VIRTUALLY_FRAME" val="{&quot;height&quot;:388.3464660644531,&quot;width&quot;:850.396850585937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.6000000238418579,&quot;colorType&quot;:1,&quot;foreColorIndex&quot;:13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13"/>
  <p:tag name="KSO_WM_UNIT_LINE_FILL_TYPE" val="2"/>
  <p:tag name="KSO_WM_UNIT_TEXT_FILL_FORE_SCHEMECOLOR_INDEX" val="13"/>
  <p:tag name="KSO_WM_UNIT_TEXT_FILL_TYPE" val="1"/>
  <p:tag name="KSO_WM_UNIT_USESOURCEFORMAT_APPLY" val="0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3530_1*l_h_a*1_1_1"/>
  <p:tag name="KSO_WM_TEMPLATE_CATEGORY" val="diagram"/>
  <p:tag name="KSO_WM_TEMPLATE_INDEX" val="20233530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4"/>
  <p:tag name="KSO_WM_DIAGRAM_MIN_ITEMCNT" val="4"/>
  <p:tag name="KSO_WM_DIAGRAM_VIRTUALLY_FRAME" val="{&quot;height&quot;:388.3464660644531,&quot;width&quot;:850.396850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项标题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3530_1*l_h_f*1_1_1"/>
  <p:tag name="KSO_WM_TEMPLATE_CATEGORY" val="diagram"/>
  <p:tag name="KSO_WM_TEMPLATE_INDEX" val="20233530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24"/>
  <p:tag name="KSO_WM_UNIT_TEXT_FILL_TYPE" val="1"/>
  <p:tag name="KSO_WM_DIAGRAM_MAX_ITEMCNT" val="4"/>
  <p:tag name="KSO_WM_DIAGRAM_MIN_ITEMCNT" val="4"/>
  <p:tag name="KSO_WM_DIAGRAM_VIRTUALLY_FRAME" val="{&quot;height&quot;:388.3464660644531,&quot;width&quot;:850.396850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62626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文本具体内容，简明扼要地阐述您的观点。"/>
  <p:tag name="KSO_WM_UNIT_TEXT_TYPE" val="1"/>
  <p:tag name="KSO_WM_UNIT_USESOURCEFORMAT_APPLY" val="0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3530_1*l_h_i*1_2_1"/>
  <p:tag name="KSO_WM_TEMPLATE_CATEGORY" val="diagram"/>
  <p:tag name="KSO_WM_TEMPLATE_INDEX" val="20233530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4"/>
  <p:tag name="KSO_WM_DIAGRAM_MIN_ITEMCNT" val="4"/>
  <p:tag name="KSO_WM_DIAGRAM_VIRTUALLY_FRAME" val="{&quot;height&quot;:388.3464660644531,&quot;width&quot;:850.3968505859375}"/>
  <p:tag name="KSO_WM_DIAGRAM_COLOR_MATCH_VALUE" val="{&quot;shape&quot;:{&quot;fill&quot;:{&quot;gradient&quot;:[{&quot;brightness&quot;:0,&quot;colorType&quot;:1,&quot;foreColorIndex&quot;:5,&quot;pos&quot;:0,&quot;transparency&quot;:0.20000000298023224},{&quot;brightness&quot;:0,&quot;colorType&quot;:1,&quot;foreColorIndex&quot;:5,&quot;pos&quot;:0.4000000059604645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TEXT_FILL_FORE_SCHEMECOLOR_INDEX" val="13"/>
  <p:tag name="KSO_WM_UNIT_TEXT_FILL_TYPE" val="1"/>
  <p:tag name="KSO_WM_UNIT_USESOURCEFORMAT_APPLY" val="0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3530_1*l_h_a*1_2_1"/>
  <p:tag name="KSO_WM_TEMPLATE_CATEGORY" val="diagram"/>
  <p:tag name="KSO_WM_TEMPLATE_INDEX" val="20233530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TEXT_FILL_TYPE" val="1"/>
  <p:tag name="KSO_WM_DIAGRAM_MAX_ITEMCNT" val="4"/>
  <p:tag name="KSO_WM_DIAGRAM_MIN_ITEMCNT" val="4"/>
  <p:tag name="KSO_WM_DIAGRAM_VIRTUALLY_FRAME" val="{&quot;height&quot;:388.3464660644531,&quot;width&quot;:850.396850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14"/>
  <p:tag name="KSO_WM_UNIT_PRESET_TEXT" val="添加项标题"/>
  <p:tag name="KSO_WM_UNIT_TEXT_TYPE" val="1"/>
  <p:tag name="KSO_WM_UNIT_USESOURCEFORMAT_APPLY" val="0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3530_1*l_h_f*1_2_1"/>
  <p:tag name="KSO_WM_TEMPLATE_CATEGORY" val="diagram"/>
  <p:tag name="KSO_WM_TEMPLATE_INDEX" val="20233530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TEXT_FILL_TYPE" val="1"/>
  <p:tag name="KSO_WM_DIAGRAM_MAX_ITEMCNT" val="4"/>
  <p:tag name="KSO_WM_DIAGRAM_MIN_ITEMCNT" val="4"/>
  <p:tag name="KSO_WM_DIAGRAM_VIRTUALLY_FRAME" val="{&quot;height&quot;:388.3464660644531,&quot;width&quot;:850.396850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24"/>
  <p:tag name="KSO_WM_UNIT_PRESET_TEXT" val="单击添加文本具体内容，简明扼要地阐述您的观点。"/>
  <p:tag name="KSO_WM_UNIT_TEXT_TYPE" val="1"/>
  <p:tag name="KSO_WM_UNIT_USESOURCEFORMAT_APPLY" val="0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3530_1*l_h_a*1_3_1"/>
  <p:tag name="KSO_WM_TEMPLATE_CATEGORY" val="diagram"/>
  <p:tag name="KSO_WM_TEMPLATE_INDEX" val="20233530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TEXT_FILL_TYPE" val="1"/>
  <p:tag name="KSO_WM_DIAGRAM_MAX_ITEMCNT" val="4"/>
  <p:tag name="KSO_WM_DIAGRAM_MIN_ITEMCNT" val="4"/>
  <p:tag name="KSO_WM_DIAGRAM_VIRTUALLY_FRAME" val="{&quot;height&quot;:388.3464660644531,&quot;width&quot;:850.396850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14"/>
  <p:tag name="KSO_WM_UNIT_PRESET_TEXT" val="添加项标题"/>
  <p:tag name="KSO_WM_UNIT_TEXT_TYPE" val="1"/>
  <p:tag name="KSO_WM_UNIT_USESOURCEFORMAT_APPLY" val="0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3530_1*l_h_f*1_3_1"/>
  <p:tag name="KSO_WM_TEMPLATE_CATEGORY" val="diagram"/>
  <p:tag name="KSO_WM_TEMPLATE_INDEX" val="20233530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TEXT_FILL_TYPE" val="1"/>
  <p:tag name="KSO_WM_DIAGRAM_MAX_ITEMCNT" val="4"/>
  <p:tag name="KSO_WM_DIAGRAM_MIN_ITEMCNT" val="4"/>
  <p:tag name="KSO_WM_DIAGRAM_VIRTUALLY_FRAME" val="{&quot;height&quot;:388.3464660644531,&quot;width&quot;:850.396850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24"/>
  <p:tag name="KSO_WM_UNIT_PRESET_TEXT" val="单击添加文本具体内容，简明扼要地阐述您的观点。"/>
  <p:tag name="KSO_WM_UNIT_TEXT_TYPE" val="1"/>
  <p:tag name="KSO_WM_UNIT_USESOURCEFORMAT_APPLY" val="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diagram20233530_1*l_h_a*1_4_1"/>
  <p:tag name="KSO_WM_TEMPLATE_CATEGORY" val="diagram"/>
  <p:tag name="KSO_WM_TEMPLATE_INDEX" val="20233530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4"/>
  <p:tag name="KSO_WM_DIAGRAM_MIN_ITEMCNT" val="4"/>
  <p:tag name="KSO_WM_DIAGRAM_VIRTUALLY_FRAME" val="{&quot;height&quot;:388.3464660644531,&quot;width&quot;:850.396850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14"/>
  <p:tag name="KSO_WM_UNIT_PRESET_TEXT" val="添加项标题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3530_1*l_h_f*1_4_1"/>
  <p:tag name="KSO_WM_TEMPLATE_CATEGORY" val="diagram"/>
  <p:tag name="KSO_WM_TEMPLATE_INDEX" val="20233530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TEXT_FILL_TYPE" val="1"/>
  <p:tag name="KSO_WM_DIAGRAM_MAX_ITEMCNT" val="4"/>
  <p:tag name="KSO_WM_DIAGRAM_MIN_ITEMCNT" val="4"/>
  <p:tag name="KSO_WM_DIAGRAM_VIRTUALLY_FRAME" val="{&quot;height&quot;:388.3464660644531,&quot;width&quot;:850.3968505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262626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24"/>
  <p:tag name="KSO_WM_UNIT_PRESET_TEXT" val="单击添加文本具体内容，简明扼要地阐述您的观点。"/>
  <p:tag name="KSO_WM_UNIT_TEXT_TYPE" val="1"/>
  <p:tag name="KSO_WM_UNIT_USESOURCEFORMAT_APPLY" val="0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794.605*112.726"/>
  <p:tag name="KSO_WM_SLIDE_POSITION" val="97.9904*371.158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5934"/>
  <p:tag name="KSO_WM_TEMPLATE_SUBCATEGORY" val="0"/>
  <p:tag name="KSO_WM_SLIDE_INDEX" val="1"/>
  <p:tag name="KSO_WM_TAG_VERSION" val="3.0"/>
  <p:tag name="KSO_WM_SLIDE_ID" val="custom20233600_1"/>
  <p:tag name="KSO_WM_SLIDE_ITEM_CNT" val="4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1904*338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3600_1*d*1"/>
  <p:tag name="KSO_WM_TEMPLATE_CATEGORY" val="custom"/>
  <p:tag name="KSO_WM_TEMPLATE_INDEX" val="20233600"/>
  <p:tag name="KSO_WM_UNIT_LAYERLEVEL" val="1"/>
  <p:tag name="KSO_WM_TAG_VERSION" val="3.0"/>
  <p:tag name="KSO_WM_BEAUTIFY_FLAG" val="#wm#"/>
  <p:tag name="MH_PIC_SOURCE_TYPE" val="generate_slide_ai*VCG41N498048828*ai_v1.7.4.241014_ONLINE*1730027503625_186.27_34431a91bfe8-slide-15"/>
  <p:tag name="KSO_WM_UNIT_USESOURCEFORMAT_APPLY" val="0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3600_1*i*1"/>
  <p:tag name="KSO_WM_TEMPLATE_CATEGORY" val="custom"/>
  <p:tag name="KSO_WM_TEMPLATE_INDEX" val="20233600"/>
  <p:tag name="KSO_WM_UNIT_LAYERLEVEL" val="1"/>
  <p:tag name="KSO_WM_TAG_VERSION" val="3.0"/>
  <p:tag name="KSO_WM_BEAUTIFY_FLAG" val="#wm#"/>
  <p:tag name="KSO_WM_UNIT_FILL_FORE_SCHEMECOLOR_INDEX" val="16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TEMPLATE_CATEGORY" val="custom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l1-1"/>
  <p:tag name="KSO_WM_UNIT_TYPE" val="a"/>
  <p:tag name="KSO_WM_UNIT_INDEX" val="1"/>
  <p:tag name="KSO_WM_UNIT_VALUE" val="29"/>
  <p:tag name="KSO_WM_TEMPLATE_INDEX" val="20233600"/>
  <p:tag name="KSO_WM_UNIT_ID" val="custom20233600_1*a*1"/>
  <p:tag name="KSO_WM_UNIT_PRESET_TEXT" val="单击此处添加标题"/>
  <p:tag name="KSO_WM_UNIT_TEXT_FILL_FORE_SCHEMECOLOR_INDEX" val="13"/>
  <p:tag name="KSO_WM_UNIT_TEXT_FILL_TYPE" val="1"/>
  <p:tag name="KSO_WM_UNIT_USESOURCEFORMAT_APPLY" val="0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21.51590728759766,&quot;width&quot;:794.6048583984375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3531_1*l_h_a*1_1_1"/>
  <p:tag name="KSO_WM_TEMPLATE_CATEGORY" val="diagram"/>
  <p:tag name="KSO_WM_TEMPLATE_INDEX" val="20233531"/>
  <p:tag name="KSO_WM_UNIT_LAYERLEVEL" val="1_1_1"/>
  <p:tag name="KSO_WM_TAG_VERSION" val="3.0"/>
  <p:tag name="KSO_WM_BEAUTIFY_FLAG" val="#wm#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-0.25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项标题"/>
  <p:tag name="KSO_WM_UNIT_TEXT_FILL_FORE_SCHEMECOLOR_INDEX" val="1"/>
  <p:tag name="KSO_WM_UNIT_TEXT_FILL_TYPE" val="1"/>
  <p:tag name="KSO_WM_UNIT_USESOURCEFORMAT_APPLY" val="0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21.51590728759766,&quot;width&quot;:794.6048583984375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3531_1*l_h_f*1_1_1"/>
  <p:tag name="KSO_WM_TEMPLATE_CATEGORY" val="diagram"/>
  <p:tag name="KSO_WM_TEMPLATE_INDEX" val="20233531"/>
  <p:tag name="KSO_WM_UNIT_LAYERLEVEL" val="1_1_1"/>
  <p:tag name="KSO_WM_TAG_VERSION" val="3.0"/>
  <p:tag name="KSO_WM_BEAUTIFY_FLAG" val="#wm#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文本的具体内容简明阐述您的观点。"/>
  <p:tag name="KSO_WM_UNIT_TEXT_FILL_FORE_SCHEMECOLOR_INDEX" val="1"/>
  <p:tag name="KSO_WM_UNIT_TEXT_FILL_TYPE" val="1"/>
  <p:tag name="KSO_WM_UNIT_USESOURCEFORMAT_APPLY" val="0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3531_1*l_h_i*1_1_1"/>
  <p:tag name="KSO_WM_TEMPLATE_CATEGORY" val="diagram"/>
  <p:tag name="KSO_WM_TEMPLATE_INDEX" val="20233531"/>
  <p:tag name="KSO_WM_UNIT_LAYERLEVEL" val="1_1_1"/>
  <p:tag name="KSO_WM_TAG_VERSION" val="3.0"/>
  <p:tag name="KSO_WM_BEAUTIFY_FLAG" val="#wm#"/>
  <p:tag name="KSO_WM_DIAGRAM_MAX_ITEMCNT" val="4"/>
  <p:tag name="KSO_WM_DIAGRAM_MIN_ITEMCNT" val="4"/>
  <p:tag name="KSO_WM_DIAGRAM_VIRTUALLY_FRAME" val="{&quot;height&quot;:121.51590728759766,&quot;width&quot;:794.6048583984375}"/>
  <p:tag name="KSO_WM_DIAGRAM_COLOR_MATCH_VALUE" val="{&quot;shape&quot;:{&quot;fill&quot;:{&quot;solid&quot;:{&quot;brightness&quot;:-0.25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8"/>
  <p:tag name="KSO_WM_UNIT_FILL_FORE_SCHEMECOLOR_INDEX_BRIGHTNESS" val="-0.25"/>
  <p:tag name="KSO_WM_UNIT_TEXT_FILL_FORE_SCHEMECOLOR_INDEX" val="2"/>
  <p:tag name="KSO_WM_UNIT_TEXT_FILL_TYPE" val="1"/>
  <p:tag name="KSO_WM_UNIT_USESOURCEFORMAT_APPLY" val="0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21.51590728759766,&quot;width&quot;:794.6048583984375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3531_1*l_h_a*1_2_1"/>
  <p:tag name="KSO_WM_TEMPLATE_CATEGORY" val="diagram"/>
  <p:tag name="KSO_WM_TEMPLATE_INDEX" val="20233531"/>
  <p:tag name="KSO_WM_UNIT_LAYERLEVEL" val="1_1_1"/>
  <p:tag name="KSO_WM_TAG_VERSION" val="3.0"/>
  <p:tag name="KSO_WM_BEAUTIFY_FLAG" val="#wm#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-0.25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项标题"/>
  <p:tag name="KSO_WM_UNIT_TEXT_FILL_FORE_SCHEMECOLOR_INDEX" val="1"/>
  <p:tag name="KSO_WM_UNIT_TEXT_FILL_TYPE" val="1"/>
  <p:tag name="KSO_WM_UNIT_USESOURCEFORMAT_APPLY" val="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21.51590728759766,&quot;width&quot;:794.6048583984375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3531_1*l_h_f*1_2_1"/>
  <p:tag name="KSO_WM_TEMPLATE_CATEGORY" val="diagram"/>
  <p:tag name="KSO_WM_TEMPLATE_INDEX" val="20233531"/>
  <p:tag name="KSO_WM_UNIT_LAYERLEVEL" val="1_1_1"/>
  <p:tag name="KSO_WM_TAG_VERSION" val="3.0"/>
  <p:tag name="KSO_WM_BEAUTIFY_FLAG" val="#wm#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文本的具体内容简明阐述您的观点。"/>
  <p:tag name="KSO_WM_UNIT_TEXT_FILL_FORE_SCHEMECOLOR_INDEX" val="1"/>
  <p:tag name="KSO_WM_UNIT_TEXT_FILL_TYPE" val="1"/>
  <p:tag name="KSO_WM_UNIT_USESOURCEFORMAT_APPLY" val="0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3531_1*l_h_i*1_2_1"/>
  <p:tag name="KSO_WM_TEMPLATE_CATEGORY" val="diagram"/>
  <p:tag name="KSO_WM_TEMPLATE_INDEX" val="20233531"/>
  <p:tag name="KSO_WM_UNIT_LAYERLEVEL" val="1_1_1"/>
  <p:tag name="KSO_WM_TAG_VERSION" val="3.0"/>
  <p:tag name="KSO_WM_BEAUTIFY_FLAG" val="#wm#"/>
  <p:tag name="KSO_WM_DIAGRAM_MAX_ITEMCNT" val="4"/>
  <p:tag name="KSO_WM_DIAGRAM_MIN_ITEMCNT" val="4"/>
  <p:tag name="KSO_WM_DIAGRAM_VIRTUALLY_FRAME" val="{&quot;height&quot;:121.51590728759766,&quot;width&quot;:794.6048583984375}"/>
  <p:tag name="KSO_WM_DIAGRAM_COLOR_MATCH_VALUE" val="{&quot;shape&quot;:{&quot;fill&quot;:{&quot;solid&quot;:{&quot;brightness&quot;:-0.25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8"/>
  <p:tag name="KSO_WM_UNIT_FILL_FORE_SCHEMECOLOR_INDEX_BRIGHTNESS" val="-0.25"/>
  <p:tag name="KSO_WM_UNIT_TEXT_FILL_FORE_SCHEMECOLOR_INDEX" val="2"/>
  <p:tag name="KSO_WM_UNIT_TEXT_FILL_TYPE" val="1"/>
  <p:tag name="KSO_WM_UNIT_USESOURCEFORMAT_APPLY" val="0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21.51590728759766,&quot;width&quot;:794.6048583984375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3531_1*l_h_a*1_3_1"/>
  <p:tag name="KSO_WM_TEMPLATE_CATEGORY" val="diagram"/>
  <p:tag name="KSO_WM_TEMPLATE_INDEX" val="20233531"/>
  <p:tag name="KSO_WM_UNIT_LAYERLEVEL" val="1_1_1"/>
  <p:tag name="KSO_WM_TAG_VERSION" val="3.0"/>
  <p:tag name="KSO_WM_BEAUTIFY_FLAG" val="#wm#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-0.25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项标题"/>
  <p:tag name="KSO_WM_UNIT_TEXT_FILL_FORE_SCHEMECOLOR_INDEX" val="1"/>
  <p:tag name="KSO_WM_UNIT_TEXT_FILL_TYPE" val="1"/>
  <p:tag name="KSO_WM_UNIT_USESOURCEFORMAT_APPLY" val="0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21.51590728759766,&quot;width&quot;:794.6048583984375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3531_1*l_h_f*1_3_1"/>
  <p:tag name="KSO_WM_TEMPLATE_CATEGORY" val="diagram"/>
  <p:tag name="KSO_WM_TEMPLATE_INDEX" val="20233531"/>
  <p:tag name="KSO_WM_UNIT_LAYERLEVEL" val="1_1_1"/>
  <p:tag name="KSO_WM_TAG_VERSION" val="3.0"/>
  <p:tag name="KSO_WM_BEAUTIFY_FLAG" val="#wm#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文本的具体内容简明阐述您的观点。"/>
  <p:tag name="KSO_WM_UNIT_TEXT_FILL_FORE_SCHEMECOLOR_INDEX" val="1"/>
  <p:tag name="KSO_WM_UNIT_TEXT_FILL_TYPE" val="1"/>
  <p:tag name="KSO_WM_UNIT_USESOURCEFORMAT_APPLY" val="0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3531_1*l_h_i*1_3_1"/>
  <p:tag name="KSO_WM_TEMPLATE_CATEGORY" val="diagram"/>
  <p:tag name="KSO_WM_TEMPLATE_INDEX" val="20233531"/>
  <p:tag name="KSO_WM_UNIT_LAYERLEVEL" val="1_1_1"/>
  <p:tag name="KSO_WM_TAG_VERSION" val="3.0"/>
  <p:tag name="KSO_WM_BEAUTIFY_FLAG" val="#wm#"/>
  <p:tag name="KSO_WM_DIAGRAM_MAX_ITEMCNT" val="4"/>
  <p:tag name="KSO_WM_DIAGRAM_MIN_ITEMCNT" val="4"/>
  <p:tag name="KSO_WM_DIAGRAM_VIRTUALLY_FRAME" val="{&quot;height&quot;:121.51590728759766,&quot;width&quot;:794.6048583984375}"/>
  <p:tag name="KSO_WM_DIAGRAM_COLOR_MATCH_VALUE" val="{&quot;shape&quot;:{&quot;fill&quot;:{&quot;solid&quot;:{&quot;brightness&quot;:-0.25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8"/>
  <p:tag name="KSO_WM_UNIT_FILL_FORE_SCHEMECOLOR_INDEX_BRIGHTNESS" val="-0.25"/>
  <p:tag name="KSO_WM_UNIT_TEXT_FILL_FORE_SCHEMECOLOR_INDEX" val="2"/>
  <p:tag name="KSO_WM_UNIT_TEXT_FILL_TYPE" val="1"/>
  <p:tag name="KSO_WM_UNIT_USESOURCEFORMAT_APPLY" val="0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21.51590728759766,&quot;width&quot;:794.6048583984375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diagram20233531_1*l_h_a*1_4_1"/>
  <p:tag name="KSO_WM_TEMPLATE_CATEGORY" val="diagram"/>
  <p:tag name="KSO_WM_TEMPLATE_INDEX" val="20233531"/>
  <p:tag name="KSO_WM_UNIT_LAYERLEVEL" val="1_1_1"/>
  <p:tag name="KSO_WM_TAG_VERSION" val="3.0"/>
  <p:tag name="KSO_WM_BEAUTIFY_FLAG" val="#wm#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-0.25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项标题"/>
  <p:tag name="KSO_WM_UNIT_TEXT_FILL_FORE_SCHEMECOLOR_INDEX" val="1"/>
  <p:tag name="KSO_WM_UNIT_TEXT_FILL_TYPE" val="1"/>
  <p:tag name="KSO_WM_UNIT_USESOURCEFORMAT_APPLY" val="0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121.51590728759766,&quot;width&quot;:794.6048583984375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3531_1*l_h_f*1_4_1"/>
  <p:tag name="KSO_WM_TEMPLATE_CATEGORY" val="diagram"/>
  <p:tag name="KSO_WM_TEMPLATE_INDEX" val="20233531"/>
  <p:tag name="KSO_WM_UNIT_LAYERLEVEL" val="1_1_1"/>
  <p:tag name="KSO_WM_TAG_VERSION" val="3.0"/>
  <p:tag name="KSO_WM_BEAUTIFY_FLAG" val="#wm#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文本的具体内容简明阐述您的观点。"/>
  <p:tag name="KSO_WM_UNIT_TEXT_FILL_FORE_SCHEMECOLOR_INDEX" val="1"/>
  <p:tag name="KSO_WM_UNIT_TEXT_FILL_TYPE" val="1"/>
  <p:tag name="KSO_WM_UNIT_USESOURCEFORMAT_APPLY" val="0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3531_1*l_h_i*1_4_1"/>
  <p:tag name="KSO_WM_TEMPLATE_CATEGORY" val="diagram"/>
  <p:tag name="KSO_WM_TEMPLATE_INDEX" val="20233531"/>
  <p:tag name="KSO_WM_UNIT_LAYERLEVEL" val="1_1_1"/>
  <p:tag name="KSO_WM_TAG_VERSION" val="3.0"/>
  <p:tag name="KSO_WM_BEAUTIFY_FLAG" val="#wm#"/>
  <p:tag name="KSO_WM_DIAGRAM_MAX_ITEMCNT" val="4"/>
  <p:tag name="KSO_WM_DIAGRAM_MIN_ITEMCNT" val="4"/>
  <p:tag name="KSO_WM_DIAGRAM_VIRTUALLY_FRAME" val="{&quot;height&quot;:121.51590728759766,&quot;width&quot;:794.6048583984375}"/>
  <p:tag name="KSO_WM_DIAGRAM_COLOR_MATCH_VALUE" val="{&quot;shape&quot;:{&quot;fill&quot;:{&quot;solid&quot;:{&quot;brightness&quot;:-0.25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8"/>
  <p:tag name="KSO_WM_UNIT_FILL_FORE_SCHEMECOLOR_INDEX_BRIGHTNESS" val="-0.25"/>
  <p:tag name="KSO_WM_UNIT_TEXT_FILL_FORE_SCHEMECOLOR_INDEX" val="2"/>
  <p:tag name="KSO_WM_UNIT_TEXT_FILL_TYPE" val="1"/>
  <p:tag name="KSO_WM_UNIT_USESOURCEFORMAT_APPLY" val="0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34"/>
  <p:tag name="KSO_WM_TEMPLATE_CATEGORY" val="custom"/>
  <p:tag name="KSO_WM_SLIDE_INDEX" val="7"/>
  <p:tag name="KSO_WM_SLIDE_ID" val="custom20235934_7"/>
  <p:tag name="KSO_WM_TEMPLATE_MASTER_TYPE" val="0"/>
  <p:tag name="KSO_WM_SLIDE_LAYOUT" val="a_e"/>
  <p:tag name="KSO_WM_SLIDE_LAYOUT_CNT" val="1_1"/>
  <p:tag name="KSO_WM_TEMPLATE_COLORSEQUENCE" val="1,2,3,4,5,6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34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34"/>
  <p:tag name="KSO_WM_TEMPLATE_CATEGORY" val="custom"/>
  <p:tag name="KSO_WM_UNIT_ISCONTENTSTITLE" val="0"/>
  <p:tag name="KSO_WM_UNIT_PRESET_TEXT" val="添加章节标题"/>
  <p:tag name="KSO_WM_UNIT_TEXT_TYPE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5934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34"/>
  <p:tag name="KSO_WM_TEMPLATE_CATEGORY" val="custom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MASTER_TYPE" val="0"/>
  <p:tag name="KSO_WM_TEMPLATE_COLOR_TYPE" val="0"/>
  <p:tag name="KSO_WM_SLIDE_TYPE" val="text"/>
  <p:tag name="KSO_WM_SLIDE_SUBTYPE" val="picTxt"/>
  <p:tag name="KSO_WM_SLIDE_SIZE" val="267.15*319.65"/>
  <p:tag name="KSO_WM_SLIDE_POSITION" val="112.194*124.525"/>
  <p:tag name="KSO_WM_DIAGRAM_GROUP_CODE" val="l1-1"/>
  <p:tag name="KSO_WM_SLIDE_DIAGTYPE" val="l"/>
  <p:tag name="KSO_WM_BEAUTIFY_FLAG" val="#wm#"/>
  <p:tag name="KSO_WM_TEMPLATE_CATEGORY" val="custom"/>
  <p:tag name="KSO_WM_SLIDE_LAYOUT" val="a_d_l"/>
  <p:tag name="KSO_WM_SLIDE_LAYOUT_CNT" val="1_1_1"/>
  <p:tag name="KSO_WM_TEMPLATE_INDEX" val="20235934"/>
  <p:tag name="KSO_WM_TEMPLATE_SUBCATEGORY" val="0"/>
  <p:tag name="KSO_WM_SLIDE_INDEX" val="1"/>
  <p:tag name="KSO_WM_TAG_VERSION" val="3.0"/>
  <p:tag name="KSO_WM_SLIDE_ID" val="custom20231753_1"/>
  <p:tag name="KSO_WM_SLIDE_ITEM_CNT" val="1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1904*338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1753_1*d*1"/>
  <p:tag name="KSO_WM_TEMPLATE_CATEGORY" val="custom"/>
  <p:tag name="KSO_WM_TEMPLATE_INDEX" val="20231753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0"/>
  <p:tag name="MH_PIC_SOURCE_TYPE" val="generate_slide_ai*VCG41N1309685388*ai_v1.7.4.241014_ONLINE*1730027503625_186.27_34431a91bfe8-slide-17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1753_1*i*1"/>
  <p:tag name="KSO_WM_TEMPLATE_CATEGORY" val="custom"/>
  <p:tag name="KSO_WM_TEMPLATE_INDEX" val="20231753"/>
  <p:tag name="KSO_WM_UNIT_LAYERLEVEL" val="1"/>
  <p:tag name="KSO_WM_TAG_VERSION" val="3.0"/>
  <p:tag name="KSO_WM_BEAUTIFY_FLAG" val="#wm#"/>
  <p:tag name="KSO_WM_DIAGRAM_GROUP_CODE" val="l1-1"/>
  <p:tag name="KSO_WM_UNIT_FILL_FORE_SCHEMECOLOR_INDEX" val="14"/>
  <p:tag name="KSO_WM_UNIT_FILL_TYPE" val="1"/>
  <p:tag name="KSO_WM_UNIT_USESOURCEFORMAT_APPLY" val="0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1753_1*i*2"/>
  <p:tag name="KSO_WM_TEMPLATE_CATEGORY" val="custom"/>
  <p:tag name="KSO_WM_TEMPLATE_INDEX" val="20231753"/>
  <p:tag name="KSO_WM_UNIT_LAYERLEVEL" val="1"/>
  <p:tag name="KSO_WM_TAG_VERSION" val="3.0"/>
  <p:tag name="KSO_WM_BEAUTIFY_FLAG" val="#wm#"/>
  <p:tag name="KSO_WM_DIAGRAM_GROUP_CODE" val="l1-1"/>
  <p:tag name="KSO_WM_UNIT_FILL_FORE_SCHEMECOLOR_INDEX" val="5"/>
  <p:tag name="KSO_WM_UNIT_FILL_TYPE" val="1"/>
  <p:tag name="KSO_WM_UNIT_USESOURCEFORMAT_APPLY" val="0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1753_1*i*3"/>
  <p:tag name="KSO_WM_TEMPLATE_CATEGORY" val="custom"/>
  <p:tag name="KSO_WM_TEMPLATE_INDEX" val="20231753"/>
  <p:tag name="KSO_WM_UNIT_LAYERLEVEL" val="1"/>
  <p:tag name="KSO_WM_TAG_VERSION" val="3.0"/>
  <p:tag name="KSO_WM_BEAUTIFY_FLAG" val="#wm#"/>
  <p:tag name="KSO_WM_DIAGRAM_GROUP_CODE" val="l1-1"/>
  <p:tag name="KSO_WM_UNIT_USESOURCEFORMAT_APPLY" val="0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1753_1*i*4"/>
  <p:tag name="KSO_WM_TEMPLATE_CATEGORY" val="custom"/>
  <p:tag name="KSO_WM_TEMPLATE_INDEX" val="20231753"/>
  <p:tag name="KSO_WM_UNIT_LAYERLEVEL" val="1"/>
  <p:tag name="KSO_WM_TAG_VERSION" val="3.0"/>
  <p:tag name="KSO_WM_BEAUTIFY_FLAG" val="#wm#"/>
  <p:tag name="KSO_WM_DIAGRAM_GROUP_CODE" val="l1-1"/>
  <p:tag name="KSO_WM_UNIT_LINE_FORE_SCHEMECOLOR_INDEX" val="5"/>
  <p:tag name="KSO_WM_UNIT_LINE_FILL_TYPE" val="2"/>
  <p:tag name="KSO_WM_UNIT_USESOURCEFORMAT_APPLY" val="0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custom20231753_1*i*5"/>
  <p:tag name="KSO_WM_TEMPLATE_CATEGORY" val="custom"/>
  <p:tag name="KSO_WM_TEMPLATE_INDEX" val="20231753"/>
  <p:tag name="KSO_WM_UNIT_LAYERLEVEL" val="1"/>
  <p:tag name="KSO_WM_TAG_VERSION" val="3.0"/>
  <p:tag name="KSO_WM_BEAUTIFY_FLAG" val="#wm#"/>
  <p:tag name="KSO_WM_DIAGRAM_GROUP_CODE" val="l1-1"/>
  <p:tag name="KSO_WM_UNIT_LINE_FORE_SCHEMECOLOR_INDEX" val="5"/>
  <p:tag name="KSO_WM_UNIT_LINE_FILL_TYPE" val="2"/>
  <p:tag name="KSO_WM_UNIT_USESOURCEFORMAT_APPLY" val="0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custom20231753_1*i*6"/>
  <p:tag name="KSO_WM_TEMPLATE_CATEGORY" val="custom"/>
  <p:tag name="KSO_WM_TEMPLATE_INDEX" val="20231753"/>
  <p:tag name="KSO_WM_UNIT_LAYERLEVEL" val="1"/>
  <p:tag name="KSO_WM_TAG_VERSION" val="3.0"/>
  <p:tag name="KSO_WM_BEAUTIFY_FLAG" val="#wm#"/>
  <p:tag name="KSO_WM_DIAGRAM_GROUP_CODE" val="l1-1"/>
  <p:tag name="KSO_WM_UNIT_USESOURCEFORMAT_APPLY" val="0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VALUE" val="14"/>
  <p:tag name="KSO_WM_DIAGRAM_VERSION" val="3"/>
  <p:tag name="KSO_WM_DIAGRAM_COLOR_TRICK" val="1"/>
  <p:tag name="KSO_WM_DIAGRAM_COLOR_TEXT_CAN_REMOVE" val="n"/>
  <p:tag name="KSO_WM_TEMPLATE_INDEX" val="20231753"/>
  <p:tag name="KSO_WM_UNIT_ID" val="custom20231753_1*a*1"/>
  <p:tag name="KSO_WM_UNIT_TEXT_FILL_FORE_SCHEMECOLOR_INDEX" val="13"/>
  <p:tag name="KSO_WM_UNIT_TEXT_FILL_TYPE" val="1"/>
  <p:tag name="KSO_WM_UNIT_USESOURCEFORMAT_APPLY" val="0"/>
  <p:tag name="KSO_WM_UNIT_PRESET_TEXT" val="单击此处添加标题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986_1*l_h_f*1_1_1"/>
  <p:tag name="KSO_WM_TEMPLATE_CATEGORY" val="diagram"/>
  <p:tag name="KSO_WM_TEMPLATE_INDEX" val="20231986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3"/>
  <p:tag name="KSO_WM_DIAGRAM_MIN_ITEMCNT" val="1"/>
  <p:tag name="KSO_WM_DIAGRAM_VIRTUALLY_FRAME" val="{&quot;height&quot;:319.70001220703125,&quot;width&quot;:320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BEAUTIFY_FLAG" val="#wm#"/>
  <p:tag name="KSO_WM_UNIT_PRESET_TEXT" val="单击此处输入你的项正文，文字是您思想的提炼，请尽量言简意赅的阐述。单击此处输入你的项正文，文字是您思想的提炼，请尽量言简意赅的阐述。单击此处输入你的项正文，文字是您思想的提炼，请尽量言简意赅的阐述观点。单击此处输入你的项正文，文字是您思想的提炼，请尽量言简意赅的阐述。单击此处输入你的项正文，文字是您思想的提炼，请尽量言简意赅的阐述。单击此处输入你的项正文，文字是您思想的提炼，请尽量言简意赅的阐述观点。单击此处输入你的项正文内容。"/>
  <p:tag name="KSO_WM_UNIT_TEXT_FILL_FORE_SCHEMECOLOR_INDEX" val="1"/>
  <p:tag name="KSO_WM_UNIT_TEXT_FILL_TYPE" val="1"/>
  <p:tag name="KSO_WM_UNIT_USESOURCEFORMAT_APPLY" val="0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endPag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5934"/>
  <p:tag name="KSO_WM_TEMPLATE_CATEGORY" val="custom"/>
  <p:tag name="KSO_WM_SLIDE_INDEX" val="9"/>
  <p:tag name="KSO_WM_SLIDE_ID" val="custom20235934_9"/>
  <p:tag name="KSO_WM_TEMPLATE_MASTER_TYPE" val="0"/>
  <p:tag name="KSO_WM_SLIDE_LAYOUT" val="a_f"/>
  <p:tag name="KSO_WM_SLIDE_LAYOUT_CNT" val="1_2"/>
  <p:tag name="KSO_WM_TEMPLATE_COLORSEQUENCE" val="1,2,3,4,5,6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34_9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34"/>
  <p:tag name="KSO_WM_TEMPLATE_CATEGORY" val="custom"/>
  <p:tag name="KSO_WM_UNIT_ISCONTENTSTITLE" val="0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g"/>
  <p:tag name="KSO_WM_UNIT_INDEX" val="2"/>
  <p:tag name="KSO_WM_BEAUTIFY_FLAG" val="#wm#"/>
  <p:tag name="KSO_WM_TAG_VERSION" val="3.0"/>
  <p:tag name="KSO_WM_UNIT_ID" val="custom20235934_9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34"/>
  <p:tag name="KSO_WM_TEMPLATE_CATEGORY" val="custom"/>
  <p:tag name="KSO_WM_UNIT_VALUE" val="13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ID" val="custom20235934_9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34"/>
  <p:tag name="KSO_WM_TEMPLATE_CATEGORY" val="custom"/>
  <p:tag name="KSO_WM_UNIT_VALUE" val="26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0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0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CATEGORY" val="custom"/>
  <p:tag name="KSO_WM_TEMPLATE_INDEX" val="20235934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CATEGORY" val="custom"/>
  <p:tag name="KSO_WM_TEMPLATE_INDEX" val="20235934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29"/>
  <p:tag name="KSO_WM_TEMPLATE_COLOR_TYPE" val="0"/>
  <p:tag name="KSO_WM_TAG_VERSION" val="3.0"/>
  <p:tag name="KSO_WM_TEMPLATE_THUMBS_INDEX" val="1、9"/>
  <p:tag name="KSO_WM_BEAUTIFY_FLAG" val="#wm#"/>
  <p:tag name="KSO_WM_TEMPLATE_INDEX" val="20235934"/>
  <p:tag name="KSO_WM_TEMPLATE_CATEGORY" val="custom"/>
  <p:tag name="KSO_WM_TEMPLATE_MASTER_TYPE" val="0"/>
  <p:tag name="KSO_WM_TEMPLATE_COLORSEQUENCE" val="1,2,3,4,5,6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2"/>
  <p:tag name="KSO_WM_BEAUTIFY_FLAG" val="#wm#"/>
  <p:tag name="KSO_WM_TAG_VERSION" val="3.0"/>
  <p:tag name="KSO_WM_UNIT_ID" val="_1*i*1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4"/>
  <p:tag name="KSO_WM_BEAUTIFY_FLAG" val="#wm#"/>
  <p:tag name="KSO_WM_TAG_VERSION" val="3.0"/>
  <p:tag name="KSO_WM_UNIT_ID" val="_1*i*1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7"/>
  <p:tag name="KSO_WM_BEAUTIFY_FLAG" val="#wm#"/>
  <p:tag name="KSO_WM_TAG_VERSION" val="3.0"/>
  <p:tag name="KSO_WM_UNIT_ID" val="_1*i*1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1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1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1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1"/>
  <p:tag name="KSO_WM_BEAUTIFY_FLAG" val="#wm#"/>
  <p:tag name="KSO_WM_TAG_VERSION" val="3.0"/>
  <p:tag name="KSO_WM_UNIT_ID" val="_1*i*1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3"/>
  <p:tag name="KSO_WM_BEAUTIFY_FLAG" val="#wm#"/>
  <p:tag name="KSO_WM_TAG_VERSION" val="3.0"/>
  <p:tag name="KSO_WM_UNIT_ID" val="_1*i*1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5"/>
  <p:tag name="KSO_WM_BEAUTIFY_FLAG" val="#wm#"/>
  <p:tag name="KSO_WM_TAG_VERSION" val="3.0"/>
  <p:tag name="KSO_WM_UNIT_ID" val="_1*i*1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6"/>
  <p:tag name="KSO_WM_BEAUTIFY_FLAG" val="#wm#"/>
  <p:tag name="KSO_WM_TAG_VERSION" val="3.0"/>
  <p:tag name="KSO_WM_UNIT_ID" val="_1*i*1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1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6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g"/>
  <p:tag name="KSO_WM_UNIT_INDEX" val="2"/>
  <p:tag name="KSO_WM_BEAUTIFY_FLAG" val="#wm#"/>
  <p:tag name="KSO_WM_TAG_VERSION" val="3.0"/>
  <p:tag name="KSO_WM_UNIT_PRESET_TEXT" val="公司名"/>
  <p:tag name="KSO_WM_UNIT_ID" val="_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13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26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2024.3.12-4">
      <a:dk1>
        <a:srgbClr val="333333"/>
      </a:dk1>
      <a:lt1>
        <a:sysClr val="window" lastClr="FFFFFF"/>
      </a:lt1>
      <a:dk2>
        <a:srgbClr val="031A2F"/>
      </a:dk2>
      <a:lt2>
        <a:srgbClr val="E6EFFE"/>
      </a:lt2>
      <a:accent1>
        <a:srgbClr val="3758FB"/>
      </a:accent1>
      <a:accent2>
        <a:srgbClr val="419BFD"/>
      </a:accent2>
      <a:accent3>
        <a:srgbClr val="6542FC"/>
      </a:accent3>
      <a:accent4>
        <a:srgbClr val="9B42FC"/>
      </a:accent4>
      <a:accent5>
        <a:srgbClr val="D042FC"/>
      </a:accent5>
      <a:accent6>
        <a:srgbClr val="FB43CB"/>
      </a:accent6>
      <a:hlink>
        <a:srgbClr val="0026E5"/>
      </a:hlink>
      <a:folHlink>
        <a:srgbClr val="7E1FAD"/>
      </a:folHlink>
    </a:clrScheme>
    <a:fontScheme name="qmj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rmAutofit/>
      </a:bodyPr>
      <a:lstStyle>
        <a:defPPr algn="l">
          <a:lnSpc>
            <a:spcPct val="140000"/>
          </a:lnSpc>
          <a:defRPr sz="2400" kern="100" dirty="0">
            <a:effectLst/>
            <a:latin typeface="+mn-ea"/>
            <a:cs typeface="江城圆体 400W" panose="020B0500000000000000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765</Words>
  <Application>Microsoft Office PowerPoint</Application>
  <PresentationFormat>宽屏</PresentationFormat>
  <Paragraphs>140</Paragraphs>
  <Slides>18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+中文正文</vt:lpstr>
      <vt:lpstr>微软雅黑</vt:lpstr>
      <vt:lpstr>Arial</vt:lpstr>
      <vt:lpstr>Calibri</vt:lpstr>
      <vt:lpstr>Wingdings</vt:lpstr>
      <vt:lpstr>WPS</vt:lpstr>
      <vt:lpstr>Office 主题​​</vt:lpstr>
      <vt:lpstr>人工智能在自然语言处理中的应用综述</vt:lpstr>
      <vt:lpstr>目录</vt:lpstr>
      <vt:lpstr>AI自然语言处理发展</vt:lpstr>
      <vt:lpstr>萌芽阶段</vt:lpstr>
      <vt:lpstr>发展阶段</vt:lpstr>
      <vt:lpstr>突破阶段</vt:lpstr>
      <vt:lpstr>爆发阶段</vt:lpstr>
      <vt:lpstr>AI在自然语言处理应用</vt:lpstr>
      <vt:lpstr>机器翻译</vt:lpstr>
      <vt:lpstr>PowerPoint 演示文稿</vt:lpstr>
      <vt:lpstr>语音助手</vt:lpstr>
      <vt:lpstr>AI自然语言处理不足</vt:lpstr>
      <vt:lpstr>对于语言的理解深度有限</vt:lpstr>
      <vt:lpstr>专业领域的准确性问题</vt:lpstr>
      <vt:lpstr>伦理与安全问题</vt:lpstr>
      <vt:lpstr>结论</vt:lpstr>
      <vt:lpstr>结论</vt:lpstr>
      <vt:lpstr>谢谢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彦宇 朱</cp:lastModifiedBy>
  <cp:revision>156</cp:revision>
  <dcterms:created xsi:type="dcterms:W3CDTF">2019-06-19T02:08:00Z</dcterms:created>
  <dcterms:modified xsi:type="dcterms:W3CDTF">2024-10-27T12:03:56Z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2052-12.1.0.16399</vt:lpwstr>
  </property>
  <property fmtid="{D5CDD505-2E9C-101B-9397-08002B2CF9AE}" pid="3" name="ICV">
    <vt:lpwstr>BB168F1ECB394BB08E6F553052D9DEC6_11</vt:lpwstr>
  </property>
</Properties>
</file>